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64" r:id="rId2"/>
    <p:sldId id="471" r:id="rId3"/>
    <p:sldId id="468" r:id="rId4"/>
    <p:sldId id="537" r:id="rId5"/>
    <p:sldId id="538" r:id="rId6"/>
    <p:sldId id="539" r:id="rId7"/>
    <p:sldId id="533" r:id="rId8"/>
    <p:sldId id="545" r:id="rId9"/>
    <p:sldId id="546" r:id="rId10"/>
    <p:sldId id="540" r:id="rId11"/>
    <p:sldId id="541" r:id="rId12"/>
    <p:sldId id="547" r:id="rId13"/>
    <p:sldId id="548" r:id="rId14"/>
    <p:sldId id="549" r:id="rId15"/>
    <p:sldId id="550" r:id="rId16"/>
    <p:sldId id="551" r:id="rId17"/>
    <p:sldId id="542" r:id="rId18"/>
    <p:sldId id="543" r:id="rId19"/>
    <p:sldId id="552" r:id="rId20"/>
    <p:sldId id="553" r:id="rId21"/>
    <p:sldId id="544" r:id="rId22"/>
    <p:sldId id="534" r:id="rId23"/>
    <p:sldId id="554" r:id="rId24"/>
    <p:sldId id="535" r:id="rId25"/>
    <p:sldId id="536" r:id="rId26"/>
    <p:sldId id="555" r:id="rId27"/>
    <p:sldId id="556" r:id="rId28"/>
    <p:sldId id="559" r:id="rId29"/>
    <p:sldId id="557" r:id="rId30"/>
    <p:sldId id="567" r:id="rId31"/>
    <p:sldId id="568" r:id="rId32"/>
    <p:sldId id="569" r:id="rId33"/>
    <p:sldId id="570" r:id="rId34"/>
    <p:sldId id="571" r:id="rId35"/>
    <p:sldId id="572" r:id="rId36"/>
    <p:sldId id="565" r:id="rId37"/>
    <p:sldId id="566" r:id="rId38"/>
    <p:sldId id="558" r:id="rId39"/>
    <p:sldId id="573" r:id="rId40"/>
    <p:sldId id="560" r:id="rId4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beration Sans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000"/>
    <a:srgbClr val="FFFFFF"/>
    <a:srgbClr val="F8B046"/>
    <a:srgbClr val="F7A34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4660"/>
  </p:normalViewPr>
  <p:slideViewPr>
    <p:cSldViewPr>
      <p:cViewPr varScale="1">
        <p:scale>
          <a:sx n="72" d="100"/>
          <a:sy n="72" d="100"/>
        </p:scale>
        <p:origin x="78" y="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50CDB38-3054-4843-AE65-BBD491664C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1C9F5D-6BDF-4319-A84B-0708B48D9E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EB0A04-5508-4A7B-8F8B-1E4B80E81712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9CAF8023-9D19-4ADB-A11E-541C191D9E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F86BB7D-3DF9-4DF3-BA62-059F0E63F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1627C-B1A9-4CD2-9AAE-1907EAEDC2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5D3FCF-88FA-4C54-AFCE-904D2BF93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0F82F7B-6F41-44D3-A6C2-9376600227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6C040-E45F-42BF-9EF1-A2AD2EE2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E4DE-3E2F-49CC-9156-CA1B5FEA73B5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3142BF-D23E-4CFE-B0C5-39AE01BC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DC654-25B3-49D2-BFA3-B5555597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A916E-8C52-4AAA-8087-483865FCCC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21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3A1FD-0DD4-4651-B568-E810C588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1AB9-6E27-4ECF-A1B0-03353A8F812F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19E75-F56B-4306-B1A7-7E47BDAB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330568-3CBD-4F11-B67E-C93F5AFC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4EF4B-1728-4268-AB26-CC99AF57E6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765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6D110-6BA2-420B-A930-B04D52EC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5163-46F5-47F5-89FC-ECD2BAC1F40F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D2FB6-380A-4060-B230-1740D53E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97C57-4D6A-4674-B8F7-77FB41FA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BCEA8-D562-4BC8-BF92-E6D7CB1ED4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63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4784F-9957-450F-8425-27260513E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2C74B-422D-427D-8205-627871A79419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AA2C2-F217-4441-B462-5286C1F6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1F47C1-7319-416C-82B3-552858CB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E9033-6DC7-494A-96DD-00DD93F549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67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265EAF-0BF4-4D7A-B1EE-2D3EF44E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472D-5AC7-427F-BE44-28C5DE60BCCE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4C533-B39D-4A19-9B46-AD65D5FD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ECA04C-8A90-4495-8C70-8B0CF137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84E8-8F4D-4184-A734-571A7160E3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70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735FF73-E2C8-449A-93F7-02C26B1C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41E1-ACA6-40E3-88F0-54F281BFEAC7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603BFF0-A82E-4182-86B5-580E30E1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8399512-C583-4F5B-B5D8-5E89F874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197D7-338C-4FFA-A7F7-EFBD498E61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39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0A50866-5A81-43C6-B0E5-34709647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A108C-2FDF-4D84-A379-F7829155F589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BBEA248-1A3C-4FFF-ABB6-565D434A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442CBD8-E96B-49BF-833A-BC179520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9B262-8DBE-4B94-AEFA-FCD4C0890D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255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AFA01A7-5036-428D-974F-9C91F5C1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3D61-A1BE-4964-875E-8DDFF5C724B6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64579A9D-6FF4-4F88-ACDD-A6916E21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622BB16-66C4-405A-835F-EA3CA91E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6B24C-AE7D-48C2-9E59-A5F86CC272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21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D8883A80-A2ED-4081-B8A5-2D6A5778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7E27-9BF3-41F1-B07E-D8AC32695609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BBAC2E8-AC6D-4996-A1A9-B3E7B2A5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C532429-B0B6-420E-84EA-D0DAA48A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A57AE-8437-4A4E-A46B-4DD562311D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98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BC79A93-76BC-4AF3-8922-3237CE56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3B62-60C1-4527-A125-A926FBA62693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B4242F1-7AB4-426C-BF20-84B8B4CD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50EA436-26AB-4490-A3C8-91F10AF7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C7FCD-F802-4C2C-89F6-7393BFC57E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615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124A787-21EA-4B55-B960-C0FAA54D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257C-ED5A-4A18-A623-27B3D9BCAE15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4B66D0E-0C21-46FD-B51C-F60C99AB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ACB96DF-1700-4B01-A16A-24FD18D2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572EB-8177-46CA-8730-322C2203FB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42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2FA38B3D-9574-45D9-A596-C420FF24DC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7C33356-5170-45B2-B03C-D5EFDDD7B3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5B0B-1F3E-483F-A9AF-8D7A50D71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967368-971C-495E-A1F4-F2E13CF1FFF2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9BE25-8F4B-495B-A16D-B1662008E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E5871C-FD49-427F-BE2B-18409EB92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2A56468-EBB7-4608-8049-2F39C07A49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66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91FD9F6-CECB-48D2-8F9D-32735CC9F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76263"/>
            <a:ext cx="9144000" cy="652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1A32A17-1271-4CE9-83D7-D60C9E2B614B}"/>
              </a:ext>
            </a:extLst>
          </p:cNvPr>
          <p:cNvSpPr/>
          <p:nvPr/>
        </p:nvSpPr>
        <p:spPr>
          <a:xfrm>
            <a:off x="3262313" y="285750"/>
            <a:ext cx="26193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ГРИБЫ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E0A0FBF8-162F-4834-B1E1-30B97D12D3F6}"/>
              </a:ext>
            </a:extLst>
          </p:cNvPr>
          <p:cNvSpPr/>
          <p:nvPr/>
        </p:nvSpPr>
        <p:spPr>
          <a:xfrm>
            <a:off x="1403350" y="3895725"/>
            <a:ext cx="6337300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Грибы — это живая природа.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>
            <a:extLst>
              <a:ext uri="{FF2B5EF4-FFF2-40B4-BE49-F238E27FC236}">
                <a16:creationId xmlns:a16="http://schemas.microsoft.com/office/drawing/2014/main" id="{D2E1AB89-5CD8-4873-AB57-9E480BF62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>
            <a:extLst>
              <a:ext uri="{FF2B5EF4-FFF2-40B4-BE49-F238E27FC236}">
                <a16:creationId xmlns:a16="http://schemas.microsoft.com/office/drawing/2014/main" id="{9CA97353-CC6C-40CD-A3F6-AE8438CFC7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359900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D73D8ECD-4749-407F-81EC-0AE165583C1F}"/>
              </a:ext>
            </a:extLst>
          </p:cNvPr>
          <p:cNvSpPr/>
          <p:nvPr/>
        </p:nvSpPr>
        <p:spPr>
          <a:xfrm>
            <a:off x="2655888" y="3895725"/>
            <a:ext cx="383222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ПОДБЕРЁЗОВИК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>
            <a:extLst>
              <a:ext uri="{FF2B5EF4-FFF2-40B4-BE49-F238E27FC236}">
                <a16:creationId xmlns:a16="http://schemas.microsoft.com/office/drawing/2014/main" id="{CCF8921C-40DF-4F57-AA37-8C2E14D674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-452438"/>
            <a:ext cx="9191626" cy="605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E44738DB-4BCF-4717-B9CF-DEF1925C3323}"/>
              </a:ext>
            </a:extLst>
          </p:cNvPr>
          <p:cNvSpPr/>
          <p:nvPr/>
        </p:nvSpPr>
        <p:spPr>
          <a:xfrm>
            <a:off x="2655888" y="3895725"/>
            <a:ext cx="383222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ПОДОСИНОВИК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>
            <a:extLst>
              <a:ext uri="{FF2B5EF4-FFF2-40B4-BE49-F238E27FC236}">
                <a16:creationId xmlns:a16="http://schemas.microsoft.com/office/drawing/2014/main" id="{1BE3BEA7-7806-4302-9AF1-9ED8B8A819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788" y="-100013"/>
            <a:ext cx="9329738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E05B5CF-C4FB-4C5A-A80C-83BF8D2995BD}"/>
              </a:ext>
            </a:extLst>
          </p:cNvPr>
          <p:cNvSpPr/>
          <p:nvPr/>
        </p:nvSpPr>
        <p:spPr>
          <a:xfrm>
            <a:off x="2655888" y="3895725"/>
            <a:ext cx="383222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ОПЯТА (ОПЁНКИ)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>
            <a:extLst>
              <a:ext uri="{FF2B5EF4-FFF2-40B4-BE49-F238E27FC236}">
                <a16:creationId xmlns:a16="http://schemas.microsoft.com/office/drawing/2014/main" id="{68A10CCD-B4F4-42D1-AB93-C41AAC51ED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38" y="-698500"/>
            <a:ext cx="9266238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41050AE-3DF9-4BA0-8A7D-6AE5D45BA3B5}"/>
              </a:ext>
            </a:extLst>
          </p:cNvPr>
          <p:cNvSpPr/>
          <p:nvPr/>
        </p:nvSpPr>
        <p:spPr>
          <a:xfrm>
            <a:off x="3262313" y="3895725"/>
            <a:ext cx="261937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МАСЛЯТА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>
            <a:extLst>
              <a:ext uri="{FF2B5EF4-FFF2-40B4-BE49-F238E27FC236}">
                <a16:creationId xmlns:a16="http://schemas.microsoft.com/office/drawing/2014/main" id="{D77DCEA9-572E-479E-8231-05D60D7632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275" y="-1006475"/>
            <a:ext cx="9256713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93C85ED7-257D-4FC6-8AEB-2F526F24487A}"/>
              </a:ext>
            </a:extLst>
          </p:cNvPr>
          <p:cNvSpPr/>
          <p:nvPr/>
        </p:nvSpPr>
        <p:spPr>
          <a:xfrm>
            <a:off x="3262313" y="3895725"/>
            <a:ext cx="261937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БОРОВИК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>
            <a:extLst>
              <a:ext uri="{FF2B5EF4-FFF2-40B4-BE49-F238E27FC236}">
                <a16:creationId xmlns:a16="http://schemas.microsoft.com/office/drawing/2014/main" id="{FCC099B0-03AB-4E79-BA03-3EE4DD745C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275" y="-979488"/>
            <a:ext cx="9256713" cy="61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AE9E51EA-4EEC-4503-973B-DA6CE75FD296}"/>
              </a:ext>
            </a:extLst>
          </p:cNvPr>
          <p:cNvSpPr/>
          <p:nvPr/>
        </p:nvSpPr>
        <p:spPr>
          <a:xfrm>
            <a:off x="3262313" y="3895725"/>
            <a:ext cx="261937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ЛИСИЧКИ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CAEAC91-B3F4-432B-B9C2-0520F77D77AE}"/>
              </a:ext>
            </a:extLst>
          </p:cNvPr>
          <p:cNvSpPr/>
          <p:nvPr/>
        </p:nvSpPr>
        <p:spPr>
          <a:xfrm>
            <a:off x="1484313" y="285750"/>
            <a:ext cx="61753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СЪЕДОБНЫЕ ГРИБЫ</a:t>
            </a:r>
          </a:p>
        </p:txBody>
      </p:sp>
      <p:pic>
        <p:nvPicPr>
          <p:cNvPr id="18435" name="Рисунок 2">
            <a:extLst>
              <a:ext uri="{FF2B5EF4-FFF2-40B4-BE49-F238E27FC236}">
                <a16:creationId xmlns:a16="http://schemas.microsoft.com/office/drawing/2014/main" id="{F830A8C3-3C82-4880-8BEB-2604DF72ED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2275" y="2003425"/>
            <a:ext cx="38846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">
            <a:extLst>
              <a:ext uri="{FF2B5EF4-FFF2-40B4-BE49-F238E27FC236}">
                <a16:creationId xmlns:a16="http://schemas.microsoft.com/office/drawing/2014/main" id="{FC7BADE6-4015-4954-8D13-B8E3C0BAA0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52" r="-18395"/>
          <a:stretch>
            <a:fillRect/>
          </a:stretch>
        </p:blipFill>
        <p:spPr bwMode="auto">
          <a:xfrm>
            <a:off x="2611438" y="2003425"/>
            <a:ext cx="3530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4">
            <a:extLst>
              <a:ext uri="{FF2B5EF4-FFF2-40B4-BE49-F238E27FC236}">
                <a16:creationId xmlns:a16="http://schemas.microsoft.com/office/drawing/2014/main" id="{0B7396D0-84D5-4BB8-ABC7-0A59270432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81"/>
          <a:stretch>
            <a:fillRect/>
          </a:stretch>
        </p:blipFill>
        <p:spPr bwMode="auto">
          <a:xfrm>
            <a:off x="5867400" y="1851025"/>
            <a:ext cx="353218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f/fa/Amanita_ocreata_79782.jpg">
            <a:extLst>
              <a:ext uri="{FF2B5EF4-FFF2-40B4-BE49-F238E27FC236}">
                <a16:creationId xmlns:a16="http://schemas.microsoft.com/office/drawing/2014/main" id="{5ECABCF5-76CE-45FC-8E27-9B02E5D81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0E23121-D1F8-42EB-B980-A3E8582FF484}"/>
              </a:ext>
            </a:extLst>
          </p:cNvPr>
          <p:cNvSpPr/>
          <p:nvPr/>
        </p:nvSpPr>
        <p:spPr>
          <a:xfrm>
            <a:off x="1484313" y="285750"/>
            <a:ext cx="61753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ЯДОВИТЫЕ ГРИБЫ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2A6FBFB-1143-499F-9645-038788DA4749}"/>
              </a:ext>
            </a:extLst>
          </p:cNvPr>
          <p:cNvSpPr/>
          <p:nvPr/>
        </p:nvSpPr>
        <p:spPr>
          <a:xfrm>
            <a:off x="2252663" y="3895725"/>
            <a:ext cx="463867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БЛЕДНАЯ ПОГАНКА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a/a9/Galerina_marginata_63678.jpg">
            <a:extLst>
              <a:ext uri="{FF2B5EF4-FFF2-40B4-BE49-F238E27FC236}">
                <a16:creationId xmlns:a16="http://schemas.microsoft.com/office/drawing/2014/main" id="{AC3C0DC2-7B3C-4B30-8D8A-91850E61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33550"/>
            <a:ext cx="9197975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A7FCDAE4-7A94-43CA-B3A8-7ED232F651F2}"/>
              </a:ext>
            </a:extLst>
          </p:cNvPr>
          <p:cNvSpPr/>
          <p:nvPr/>
        </p:nvSpPr>
        <p:spPr>
          <a:xfrm>
            <a:off x="1484313" y="285750"/>
            <a:ext cx="61753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ЯДОВИТЫЕ ГРИБЫ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1730B56-9E4D-4366-B6C3-C9E73DB94397}"/>
              </a:ext>
            </a:extLst>
          </p:cNvPr>
          <p:cNvSpPr/>
          <p:nvPr/>
        </p:nvSpPr>
        <p:spPr>
          <a:xfrm>
            <a:off x="1484313" y="3895725"/>
            <a:ext cx="617537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ГАЛЕРИНА ОКАЙМЛЁННАЯ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01593B47-4DB0-4A2D-8B22-AD89E58751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563688"/>
            <a:ext cx="26130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">
            <a:extLst>
              <a:ext uri="{FF2B5EF4-FFF2-40B4-BE49-F238E27FC236}">
                <a16:creationId xmlns:a16="http://schemas.microsoft.com/office/drawing/2014/main" id="{F9020023-7ACC-4A88-9304-EBC662C08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397000"/>
            <a:ext cx="269716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8D186BF-56A6-40D5-91DA-976F1B11AC31}"/>
              </a:ext>
            </a:extLst>
          </p:cNvPr>
          <p:cNvSpPr/>
          <p:nvPr/>
        </p:nvSpPr>
        <p:spPr>
          <a:xfrm>
            <a:off x="3381375" y="484188"/>
            <a:ext cx="2381250" cy="8350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ШЛЯПКА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3102D5D-BED6-4084-B844-02852C7968BE}"/>
              </a:ext>
            </a:extLst>
          </p:cNvPr>
          <p:cNvSpPr/>
          <p:nvPr/>
        </p:nvSpPr>
        <p:spPr>
          <a:xfrm>
            <a:off x="3381375" y="3895725"/>
            <a:ext cx="2381250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НОЖКА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B6A02C0-D2A6-4F05-BC96-D9F12FEB812A}"/>
              </a:ext>
            </a:extLst>
          </p:cNvPr>
          <p:cNvCxnSpPr>
            <a:stCxn id="7" idx="1"/>
          </p:cNvCxnSpPr>
          <p:nvPr/>
        </p:nvCxnSpPr>
        <p:spPr>
          <a:xfrm flipH="1">
            <a:off x="2484438" y="901700"/>
            <a:ext cx="896937" cy="661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CDCE970-9A15-440B-AD8C-D5CC0D46B446}"/>
              </a:ext>
            </a:extLst>
          </p:cNvPr>
          <p:cNvCxnSpPr>
            <a:stCxn id="7" idx="3"/>
          </p:cNvCxnSpPr>
          <p:nvPr/>
        </p:nvCxnSpPr>
        <p:spPr>
          <a:xfrm>
            <a:off x="5762625" y="901700"/>
            <a:ext cx="914400" cy="91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9A14F7F-DB91-4A2A-AA30-E95301A0BB76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2124075" y="2932113"/>
            <a:ext cx="1257300" cy="13811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43D5CF1-E292-4247-81A2-351279612471}"/>
              </a:ext>
            </a:extLst>
          </p:cNvPr>
          <p:cNvCxnSpPr>
            <a:stCxn id="8" idx="3"/>
          </p:cNvCxnSpPr>
          <p:nvPr/>
        </p:nvCxnSpPr>
        <p:spPr>
          <a:xfrm flipV="1">
            <a:off x="5762625" y="3148013"/>
            <a:ext cx="1185863" cy="11652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184D9913-1C9A-4510-A771-46B2F718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68375"/>
            <a:ext cx="9197975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5569182-C4FB-4771-AA9B-50B58AE20AC8}"/>
              </a:ext>
            </a:extLst>
          </p:cNvPr>
          <p:cNvSpPr/>
          <p:nvPr/>
        </p:nvSpPr>
        <p:spPr>
          <a:xfrm>
            <a:off x="1484313" y="285750"/>
            <a:ext cx="61753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ЯДОВИТЫЕ ГРИБЫ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4A7DC125-3C37-4DB8-893B-3C2A5CC83491}"/>
              </a:ext>
            </a:extLst>
          </p:cNvPr>
          <p:cNvSpPr/>
          <p:nvPr/>
        </p:nvSpPr>
        <p:spPr>
          <a:xfrm>
            <a:off x="2252663" y="3895725"/>
            <a:ext cx="463867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КРАСНЫЙ МУХОМОР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>
            <a:extLst>
              <a:ext uri="{FF2B5EF4-FFF2-40B4-BE49-F238E27FC236}">
                <a16:creationId xmlns:a16="http://schemas.microsoft.com/office/drawing/2014/main" id="{D63AA17D-B8F1-46ED-89C5-7E7CE713D0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539750"/>
            <a:ext cx="92964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65D76DB-E331-487B-A629-4337480AE658}"/>
              </a:ext>
            </a:extLst>
          </p:cNvPr>
          <p:cNvSpPr/>
          <p:nvPr/>
        </p:nvSpPr>
        <p:spPr>
          <a:xfrm>
            <a:off x="3262313" y="3895725"/>
            <a:ext cx="261937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УЛИТКА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>
            <a:extLst>
              <a:ext uri="{FF2B5EF4-FFF2-40B4-BE49-F238E27FC236}">
                <a16:creationId xmlns:a16="http://schemas.microsoft.com/office/drawing/2014/main" id="{AA2AA657-85D6-4887-8F2D-499CFD7EA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38" y="-523875"/>
            <a:ext cx="9236076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659202A-E84A-46FC-AB1F-274F594A175F}"/>
              </a:ext>
            </a:extLst>
          </p:cNvPr>
          <p:cNvSpPr/>
          <p:nvPr/>
        </p:nvSpPr>
        <p:spPr>
          <a:xfrm>
            <a:off x="3489325" y="3895725"/>
            <a:ext cx="2165350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БЕЛКА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00BF7CE-A220-4D40-92A5-45B4137E14EE}"/>
              </a:ext>
            </a:extLst>
          </p:cNvPr>
          <p:cNvSpPr/>
          <p:nvPr/>
        </p:nvSpPr>
        <p:spPr>
          <a:xfrm>
            <a:off x="1547813" y="3895725"/>
            <a:ext cx="2163762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ЛОСЬ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A2BF0840-75FB-4619-814C-949AC3174C73}"/>
              </a:ext>
            </a:extLst>
          </p:cNvPr>
          <p:cNvSpPr/>
          <p:nvPr/>
        </p:nvSpPr>
        <p:spPr>
          <a:xfrm>
            <a:off x="5364163" y="3895725"/>
            <a:ext cx="2163762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ОЛЕНЬ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97DCCC-4DF1-4687-AA2F-FE1C8604A0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651" y="267494"/>
            <a:ext cx="2342054" cy="351307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7FC99B-0A68-4380-8BD1-5483993B27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035" y="267494"/>
            <a:ext cx="2274133" cy="351307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f/f1/Hyphae.JPG">
            <a:extLst>
              <a:ext uri="{FF2B5EF4-FFF2-40B4-BE49-F238E27FC236}">
                <a16:creationId xmlns:a16="http://schemas.microsoft.com/office/drawing/2014/main" id="{82A7A07B-EA3A-4F6E-B324-C797E8E4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876" y="195486"/>
            <a:ext cx="4950249" cy="353673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D5F0F12-EEAF-455D-A4D5-552C2140A13C}"/>
              </a:ext>
            </a:extLst>
          </p:cNvPr>
          <p:cNvSpPr/>
          <p:nvPr/>
        </p:nvSpPr>
        <p:spPr>
          <a:xfrm>
            <a:off x="3262313" y="3895725"/>
            <a:ext cx="261937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ГРИБНИЦА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>
            <a:extLst>
              <a:ext uri="{FF2B5EF4-FFF2-40B4-BE49-F238E27FC236}">
                <a16:creationId xmlns:a16="http://schemas.microsoft.com/office/drawing/2014/main" id="{BE879D5C-DAC3-4BA6-BAB7-C3EC3A4580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2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4DB19EB-04D4-440E-BC7E-1C4018CEC198}"/>
              </a:ext>
            </a:extLst>
          </p:cNvPr>
          <p:cNvSpPr/>
          <p:nvPr/>
        </p:nvSpPr>
        <p:spPr>
          <a:xfrm>
            <a:off x="3132138" y="3895725"/>
            <a:ext cx="287972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ЛЕКАРСТВО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1A82CE9-85D8-443B-ADD8-ACCA1C10B0FD}"/>
              </a:ext>
            </a:extLst>
          </p:cNvPr>
          <p:cNvSpPr/>
          <p:nvPr/>
        </p:nvSpPr>
        <p:spPr>
          <a:xfrm>
            <a:off x="1484313" y="285750"/>
            <a:ext cx="61753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ЯДОВИТЫЕ ГРИБЫ</a:t>
            </a:r>
          </a:p>
        </p:txBody>
      </p:sp>
      <p:pic>
        <p:nvPicPr>
          <p:cNvPr id="27651" name="Рисунок 2">
            <a:extLst>
              <a:ext uri="{FF2B5EF4-FFF2-40B4-BE49-F238E27FC236}">
                <a16:creationId xmlns:a16="http://schemas.microsoft.com/office/drawing/2014/main" id="{9228F373-686D-4532-B550-F110730FD0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090613"/>
            <a:ext cx="7058025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\\Nva_video\фотобанк\NEDODELKI\марина\BOOK.png">
            <a:extLst>
              <a:ext uri="{FF2B5EF4-FFF2-40B4-BE49-F238E27FC236}">
                <a16:creationId xmlns:a16="http://schemas.microsoft.com/office/drawing/2014/main" id="{39801761-BB2A-47B6-AE29-89E55F2A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3500"/>
            <a:ext cx="820737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4221AC0-F303-46BA-B7B7-D61A10619173}"/>
              </a:ext>
            </a:extLst>
          </p:cNvPr>
          <p:cNvSpPr/>
          <p:nvPr/>
        </p:nvSpPr>
        <p:spPr>
          <a:xfrm>
            <a:off x="2252663" y="285750"/>
            <a:ext cx="46386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КРАСНАЯ КНИГА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D5EFF3F0-64C6-4072-B5E6-FEB8630580B6}"/>
              </a:ext>
            </a:extLst>
          </p:cNvPr>
          <p:cNvSpPr/>
          <p:nvPr/>
        </p:nvSpPr>
        <p:spPr>
          <a:xfrm>
            <a:off x="1189038" y="3895725"/>
            <a:ext cx="2881312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ГРИБ-ЗОНТИК ДЕВИЧИЙ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61E895FD-88FD-44CA-BDDB-66E70C7766FB}"/>
              </a:ext>
            </a:extLst>
          </p:cNvPr>
          <p:cNvSpPr/>
          <p:nvPr/>
        </p:nvSpPr>
        <p:spPr>
          <a:xfrm>
            <a:off x="4529138" y="3895725"/>
            <a:ext cx="3833812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МУХОМОР ШИШКООБРАЗНЫЙ</a:t>
            </a:r>
          </a:p>
        </p:txBody>
      </p:sp>
      <p:pic>
        <p:nvPicPr>
          <p:cNvPr id="6146" name="Picture 2" descr="http://upload.wikimedia.org/wikipedia/commons/a/a3/Leucoagaricus_nympharum.jpg">
            <a:extLst>
              <a:ext uri="{FF2B5EF4-FFF2-40B4-BE49-F238E27FC236}">
                <a16:creationId xmlns:a16="http://schemas.microsoft.com/office/drawing/2014/main" id="{407BC4C7-44D9-4417-87D6-F316A32A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389" y="1227233"/>
            <a:ext cx="3418577" cy="25639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-fotki.yandex.ru/get/5409/117915466.2c/0_60fd9_33331071_L.jpg">
            <a:extLst>
              <a:ext uri="{FF2B5EF4-FFF2-40B4-BE49-F238E27FC236}">
                <a16:creationId xmlns:a16="http://schemas.microsoft.com/office/drawing/2014/main" id="{54ED1EE8-F84F-4D3E-9A0E-4677FEC82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813" y="1227232"/>
            <a:ext cx="3418577" cy="25639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\\Nva_video\фотобанк\NEDODELKI\марина\BOOK.png">
            <a:extLst>
              <a:ext uri="{FF2B5EF4-FFF2-40B4-BE49-F238E27FC236}">
                <a16:creationId xmlns:a16="http://schemas.microsoft.com/office/drawing/2014/main" id="{363A95AC-4396-486A-8884-892F1BA37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3500"/>
            <a:ext cx="820737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annetteandbjorn.files.wordpress.com/2011/12/wp-mushroom-33.jpg">
            <a:extLst>
              <a:ext uri="{FF2B5EF4-FFF2-40B4-BE49-F238E27FC236}">
                <a16:creationId xmlns:a16="http://schemas.microsoft.com/office/drawing/2014/main" id="{A2594371-8F9E-4552-9E1A-FA5469ED7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6813" y="1227232"/>
            <a:ext cx="3418578" cy="25635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F56D8729-2F0C-414A-B092-341639CE8E8E}"/>
              </a:ext>
            </a:extLst>
          </p:cNvPr>
          <p:cNvSpPr/>
          <p:nvPr/>
        </p:nvSpPr>
        <p:spPr>
          <a:xfrm>
            <a:off x="2252663" y="285750"/>
            <a:ext cx="46386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КРАСНАЯ КНИГА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07C1067-702F-4181-AE4F-D26F2073B0D8}"/>
              </a:ext>
            </a:extLst>
          </p:cNvPr>
          <p:cNvSpPr/>
          <p:nvPr/>
        </p:nvSpPr>
        <p:spPr>
          <a:xfrm>
            <a:off x="1189038" y="3895725"/>
            <a:ext cx="2881312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РЕШЁТОЧНИК КРАСНЫЙ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A760E98A-28B5-4447-893C-2F0B054FA142}"/>
              </a:ext>
            </a:extLst>
          </p:cNvPr>
          <p:cNvSpPr/>
          <p:nvPr/>
        </p:nvSpPr>
        <p:spPr>
          <a:xfrm>
            <a:off x="5005388" y="3895725"/>
            <a:ext cx="2881312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РОГАТИК ПЕСТИКОВЫЙ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31D3C9A-7AF2-4AC3-B0DD-A9ED0263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0389" y="1227603"/>
            <a:ext cx="3418577" cy="25631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>
            <a:extLst>
              <a:ext uri="{FF2B5EF4-FFF2-40B4-BE49-F238E27FC236}">
                <a16:creationId xmlns:a16="http://schemas.microsoft.com/office/drawing/2014/main" id="{B048544E-8F8D-4155-8952-2B277C77C9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77" r="29120"/>
          <a:stretch>
            <a:fillRect/>
          </a:stretch>
        </p:blipFill>
        <p:spPr bwMode="auto">
          <a:xfrm>
            <a:off x="2616200" y="887413"/>
            <a:ext cx="35433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F9C43CE-80EE-4A6D-A058-8ED34BB3C04D}"/>
              </a:ext>
            </a:extLst>
          </p:cNvPr>
          <p:cNvSpPr/>
          <p:nvPr/>
        </p:nvSpPr>
        <p:spPr>
          <a:xfrm>
            <a:off x="2252663" y="285750"/>
            <a:ext cx="46386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КРАСНАЯ КНИГА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73860E6-425B-4126-9F30-E1F098E2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7975"/>
            <a:ext cx="9144000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80112DD-C1DC-4048-91E6-82652067EEDD}"/>
              </a:ext>
            </a:extLst>
          </p:cNvPr>
          <p:cNvSpPr/>
          <p:nvPr/>
        </p:nvSpPr>
        <p:spPr>
          <a:xfrm>
            <a:off x="3262313" y="285750"/>
            <a:ext cx="26193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ГРИБЫ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E51935F-6234-446B-8672-6D2CC1872B0B}"/>
              </a:ext>
            </a:extLst>
          </p:cNvPr>
          <p:cNvSpPr/>
          <p:nvPr/>
        </p:nvSpPr>
        <p:spPr>
          <a:xfrm>
            <a:off x="3489325" y="3895725"/>
            <a:ext cx="2165350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ЦВЕТ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6">
            <a:extLst>
              <a:ext uri="{FF2B5EF4-FFF2-40B4-BE49-F238E27FC236}">
                <a16:creationId xmlns:a16="http://schemas.microsoft.com/office/drawing/2014/main" id="{7626553E-5F64-49C0-A60D-A219A5AB09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988" y="1025525"/>
            <a:ext cx="46894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C:\Users\User\Desktop\шаттерсток\маска 1.png">
            <a:extLst>
              <a:ext uri="{FF2B5EF4-FFF2-40B4-BE49-F238E27FC236}">
                <a16:creationId xmlns:a16="http://schemas.microsoft.com/office/drawing/2014/main" id="{BBD265B2-79A5-4241-816F-993F5799A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865188"/>
            <a:ext cx="769143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71AFDD8C-DF7A-4230-8C9B-892E99B4AF97}"/>
              </a:ext>
            </a:extLst>
          </p:cNvPr>
          <p:cNvSpPr/>
          <p:nvPr/>
        </p:nvSpPr>
        <p:spPr>
          <a:xfrm>
            <a:off x="2716213" y="4184650"/>
            <a:ext cx="3711575" cy="835025"/>
          </a:xfrm>
          <a:prstGeom prst="roundRect">
            <a:avLst/>
          </a:prstGeom>
          <a:ln>
            <a:solidFill>
              <a:srgbClr val="3FB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ПОДБЕРЁЗОВИК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5D0FB07-E427-40FC-919C-EF674A5E9969}"/>
              </a:ext>
            </a:extLst>
          </p:cNvPr>
          <p:cNvSpPr/>
          <p:nvPr/>
        </p:nvSpPr>
        <p:spPr>
          <a:xfrm>
            <a:off x="1500188" y="204788"/>
            <a:ext cx="6143625" cy="820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Под берёзкой растет гриб, берём его?</a:t>
            </a:r>
          </a:p>
        </p:txBody>
      </p:sp>
      <p:pic>
        <p:nvPicPr>
          <p:cNvPr id="31750" name="Рисунок 2">
            <a:extLst>
              <a:ext uri="{FF2B5EF4-FFF2-40B4-BE49-F238E27FC236}">
                <a16:creationId xmlns:a16="http://schemas.microsoft.com/office/drawing/2014/main" id="{F20FB617-AAA4-4677-8F39-8F7FD6B411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800225"/>
            <a:ext cx="17065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6">
            <a:extLst>
              <a:ext uri="{FF2B5EF4-FFF2-40B4-BE49-F238E27FC236}">
                <a16:creationId xmlns:a16="http://schemas.microsoft.com/office/drawing/2014/main" id="{BF13CDB8-8802-477F-85CB-A897625D4B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00" y="1111250"/>
            <a:ext cx="5110163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C:\Users\User\Desktop\шаттерсток\маска 1.png">
            <a:extLst>
              <a:ext uri="{FF2B5EF4-FFF2-40B4-BE49-F238E27FC236}">
                <a16:creationId xmlns:a16="http://schemas.microsoft.com/office/drawing/2014/main" id="{E214C5DE-76D3-4EB3-B8B8-D678DD19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865188"/>
            <a:ext cx="769143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057D04E-8285-42E3-A204-B368FDC67EC2}"/>
              </a:ext>
            </a:extLst>
          </p:cNvPr>
          <p:cNvSpPr/>
          <p:nvPr/>
        </p:nvSpPr>
        <p:spPr>
          <a:xfrm>
            <a:off x="2716213" y="4184650"/>
            <a:ext cx="3711575" cy="835025"/>
          </a:xfrm>
          <a:prstGeom prst="roundRect">
            <a:avLst/>
          </a:prstGeom>
          <a:ln>
            <a:solidFill>
              <a:srgbClr val="3FB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ПОДОСИНОВИК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0D6D41F-B917-4D4A-B998-BC5936BF11B6}"/>
              </a:ext>
            </a:extLst>
          </p:cNvPr>
          <p:cNvSpPr/>
          <p:nvPr/>
        </p:nvSpPr>
        <p:spPr>
          <a:xfrm>
            <a:off x="1500188" y="204788"/>
            <a:ext cx="6143625" cy="820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Под осиной притаился гриб, берём его?</a:t>
            </a:r>
          </a:p>
        </p:txBody>
      </p:sp>
      <p:pic>
        <p:nvPicPr>
          <p:cNvPr id="32774" name="Рисунок 2">
            <a:extLst>
              <a:ext uri="{FF2B5EF4-FFF2-40B4-BE49-F238E27FC236}">
                <a16:creationId xmlns:a16="http://schemas.microsoft.com/office/drawing/2014/main" id="{027DDB6D-FD34-475D-98AA-9521EC2E9A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800225"/>
            <a:ext cx="17065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6">
            <a:extLst>
              <a:ext uri="{FF2B5EF4-FFF2-40B4-BE49-F238E27FC236}">
                <a16:creationId xmlns:a16="http://schemas.microsoft.com/office/drawing/2014/main" id="{273E2C04-0C02-418C-956F-D32A3CCDCE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988" y="1042988"/>
            <a:ext cx="468947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C:\Users\User\Desktop\шаттерсток\маска 1.png">
            <a:extLst>
              <a:ext uri="{FF2B5EF4-FFF2-40B4-BE49-F238E27FC236}">
                <a16:creationId xmlns:a16="http://schemas.microsoft.com/office/drawing/2014/main" id="{AD890FB8-72C2-40E8-8307-D8D3FB595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865188"/>
            <a:ext cx="769143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43067C72-73CA-4AEB-B993-C2EC50479C76}"/>
              </a:ext>
            </a:extLst>
          </p:cNvPr>
          <p:cNvSpPr/>
          <p:nvPr/>
        </p:nvSpPr>
        <p:spPr>
          <a:xfrm>
            <a:off x="3178175" y="4184650"/>
            <a:ext cx="2787650" cy="83502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МУХОМОР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2930741-C2F1-4F8A-8E94-C194AD8829C6}"/>
              </a:ext>
            </a:extLst>
          </p:cNvPr>
          <p:cNvSpPr/>
          <p:nvPr/>
        </p:nvSpPr>
        <p:spPr>
          <a:xfrm>
            <a:off x="1500188" y="204788"/>
            <a:ext cx="6143625" cy="820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Вот красный грибок в белую крапинку, берём его?</a:t>
            </a:r>
          </a:p>
        </p:txBody>
      </p:sp>
      <p:pic>
        <p:nvPicPr>
          <p:cNvPr id="33798" name="Рисунок 2">
            <a:extLst>
              <a:ext uri="{FF2B5EF4-FFF2-40B4-BE49-F238E27FC236}">
                <a16:creationId xmlns:a16="http://schemas.microsoft.com/office/drawing/2014/main" id="{AB34963F-1FBC-46AC-9117-971D7CC58B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800225"/>
            <a:ext cx="17065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6">
            <a:extLst>
              <a:ext uri="{FF2B5EF4-FFF2-40B4-BE49-F238E27FC236}">
                <a16:creationId xmlns:a16="http://schemas.microsoft.com/office/drawing/2014/main" id="{5A4BC610-D529-4DB8-9D2A-072F7D4DC4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988" y="1046163"/>
            <a:ext cx="46894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C:\Users\User\Desktop\шаттерсток\маска 1.png">
            <a:extLst>
              <a:ext uri="{FF2B5EF4-FFF2-40B4-BE49-F238E27FC236}">
                <a16:creationId xmlns:a16="http://schemas.microsoft.com/office/drawing/2014/main" id="{A459BFA4-527C-412E-9480-BBF159094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865188"/>
            <a:ext cx="769143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7DC4056C-7E05-4629-8448-51FF987C611B}"/>
              </a:ext>
            </a:extLst>
          </p:cNvPr>
          <p:cNvSpPr/>
          <p:nvPr/>
        </p:nvSpPr>
        <p:spPr>
          <a:xfrm>
            <a:off x="3178175" y="4184650"/>
            <a:ext cx="2787650" cy="835025"/>
          </a:xfrm>
          <a:prstGeom prst="roundRect">
            <a:avLst/>
          </a:prstGeom>
          <a:ln>
            <a:solidFill>
              <a:srgbClr val="3FB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ОПЁНОК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8B2DE467-CFB5-432B-B38B-46771733FAA2}"/>
              </a:ext>
            </a:extLst>
          </p:cNvPr>
          <p:cNvSpPr/>
          <p:nvPr/>
        </p:nvSpPr>
        <p:spPr>
          <a:xfrm>
            <a:off x="1500188" y="204788"/>
            <a:ext cx="6143625" cy="820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Возле пня растёт грибок,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на длинной ножке, берём его?</a:t>
            </a:r>
          </a:p>
        </p:txBody>
      </p:sp>
      <p:pic>
        <p:nvPicPr>
          <p:cNvPr id="34822" name="Рисунок 2">
            <a:extLst>
              <a:ext uri="{FF2B5EF4-FFF2-40B4-BE49-F238E27FC236}">
                <a16:creationId xmlns:a16="http://schemas.microsoft.com/office/drawing/2014/main" id="{A8EB1108-0A43-49B0-9FE1-59A967A85C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800225"/>
            <a:ext cx="17065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6">
            <a:extLst>
              <a:ext uri="{FF2B5EF4-FFF2-40B4-BE49-F238E27FC236}">
                <a16:creationId xmlns:a16="http://schemas.microsoft.com/office/drawing/2014/main" id="{9DF06359-98E4-4438-9EC5-DBEC0E2C24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1006475"/>
            <a:ext cx="462915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C:\Users\User\Desktop\шаттерсток\маска 1.png">
            <a:extLst>
              <a:ext uri="{FF2B5EF4-FFF2-40B4-BE49-F238E27FC236}">
                <a16:creationId xmlns:a16="http://schemas.microsoft.com/office/drawing/2014/main" id="{CDE4708B-6509-4336-8A4B-940D4159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865188"/>
            <a:ext cx="769143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16BDA22-917C-4ED3-9A9B-161BE307C9E1}"/>
              </a:ext>
            </a:extLst>
          </p:cNvPr>
          <p:cNvSpPr/>
          <p:nvPr/>
        </p:nvSpPr>
        <p:spPr>
          <a:xfrm>
            <a:off x="2327275" y="4184650"/>
            <a:ext cx="4489450" cy="83502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БЛЕДНАЯ ПОГАНКА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A65E438-4A0D-4971-ACD2-0914A045AF4D}"/>
              </a:ext>
            </a:extLst>
          </p:cNvPr>
          <p:cNvSpPr/>
          <p:nvPr/>
        </p:nvSpPr>
        <p:spPr>
          <a:xfrm>
            <a:off x="1500188" y="204788"/>
            <a:ext cx="6143625" cy="820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Посмотрите, да это же сыроежка в белой юбочке, берём её?</a:t>
            </a:r>
          </a:p>
        </p:txBody>
      </p:sp>
      <p:pic>
        <p:nvPicPr>
          <p:cNvPr id="35846" name="Рисунок 2">
            <a:extLst>
              <a:ext uri="{FF2B5EF4-FFF2-40B4-BE49-F238E27FC236}">
                <a16:creationId xmlns:a16="http://schemas.microsoft.com/office/drawing/2014/main" id="{3371C24D-FAD1-492B-8BEE-39F97381E1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800225"/>
            <a:ext cx="17065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>
            <a:extLst>
              <a:ext uri="{FF2B5EF4-FFF2-40B4-BE49-F238E27FC236}">
                <a16:creationId xmlns:a16="http://schemas.microsoft.com/office/drawing/2014/main" id="{B8D03EEE-79FE-4E07-A122-A3D09085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447B78-C029-49E9-910B-3FB47784A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6" r="-1797"/>
          <a:stretch/>
        </p:blipFill>
        <p:spPr>
          <a:xfrm>
            <a:off x="406400" y="3508375"/>
            <a:ext cx="8458200" cy="14335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>
            <a:extLst>
              <a:ext uri="{FF2B5EF4-FFF2-40B4-BE49-F238E27FC236}">
                <a16:creationId xmlns:a16="http://schemas.microsoft.com/office/drawing/2014/main" id="{190C64D2-EC72-427F-9982-012E5758AB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75" y="3906838"/>
            <a:ext cx="7416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Рисунок 3">
            <a:extLst>
              <a:ext uri="{FF2B5EF4-FFF2-40B4-BE49-F238E27FC236}">
                <a16:creationId xmlns:a16="http://schemas.microsoft.com/office/drawing/2014/main" id="{3568E04C-B895-4911-BFD9-BFA4E66B52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4"/>
          <a:stretch>
            <a:fillRect/>
          </a:stretch>
        </p:blipFill>
        <p:spPr bwMode="auto">
          <a:xfrm>
            <a:off x="2041525" y="-20638"/>
            <a:ext cx="4724400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 descr="\\Nva_video\фотобанк\clipart\ОБЩАЯ\мальчик падать .png">
            <a:extLst>
              <a:ext uri="{FF2B5EF4-FFF2-40B4-BE49-F238E27FC236}">
                <a16:creationId xmlns:a16="http://schemas.microsoft.com/office/drawing/2014/main" id="{051F6071-B93B-41C4-8046-2577E9D76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749550"/>
            <a:ext cx="1471612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2">
            <a:extLst>
              <a:ext uri="{FF2B5EF4-FFF2-40B4-BE49-F238E27FC236}">
                <a16:creationId xmlns:a16="http://schemas.microsoft.com/office/drawing/2014/main" id="{AA3BAC34-A806-4464-A2D9-A94163EED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1098550"/>
            <a:ext cx="20669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3" descr="\\Nva_video\фотобанк\clipart\ОБЩАЯ\мальчик бежит спешить.png">
            <a:extLst>
              <a:ext uri="{FF2B5EF4-FFF2-40B4-BE49-F238E27FC236}">
                <a16:creationId xmlns:a16="http://schemas.microsoft.com/office/drawing/2014/main" id="{7EDADC3E-8E45-49D3-AFA0-8B2BE205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463" y="2663825"/>
            <a:ext cx="152717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Рисунок 4">
            <a:extLst>
              <a:ext uri="{FF2B5EF4-FFF2-40B4-BE49-F238E27FC236}">
                <a16:creationId xmlns:a16="http://schemas.microsoft.com/office/drawing/2014/main" id="{25808937-4690-4E5D-83F5-11F14F0A03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938463"/>
            <a:ext cx="12382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A59521-B0A3-475C-9617-55B83F05F80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4669">
            <a:off x="2863766" y="1710552"/>
            <a:ext cx="752858" cy="1088138"/>
          </a:xfrm>
          <a:prstGeom prst="rect">
            <a:avLst/>
          </a:prstGeom>
          <a:effectLst>
            <a:glow rad="304800">
              <a:schemeClr val="bg1">
                <a:alpha val="74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7FFFDD-897B-4561-A1FC-962DC227A1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94669">
            <a:off x="2566556" y="651721"/>
            <a:ext cx="752858" cy="1088138"/>
          </a:xfrm>
          <a:prstGeom prst="rect">
            <a:avLst/>
          </a:prstGeom>
          <a:effectLst>
            <a:glow rad="304800">
              <a:schemeClr val="bg1">
                <a:alpha val="74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F9AD98-14AB-48AF-BE76-0DBDE50530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37622" y="195486"/>
            <a:ext cx="1283693" cy="1232533"/>
          </a:xfrm>
          <a:prstGeom prst="rect">
            <a:avLst/>
          </a:prstGeom>
          <a:effectLst>
            <a:glow rad="304800">
              <a:schemeClr val="bg1">
                <a:alpha val="74000"/>
              </a:schemeClr>
            </a:glow>
          </a:effec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B5E7B84-CFF0-48AD-BE38-9A484BE664C3}"/>
              </a:ext>
            </a:extLst>
          </p:cNvPr>
          <p:cNvCxnSpPr/>
          <p:nvPr/>
        </p:nvCxnSpPr>
        <p:spPr>
          <a:xfrm flipH="1">
            <a:off x="2227263" y="2762250"/>
            <a:ext cx="1552575" cy="22018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2">
            <a:extLst>
              <a:ext uri="{FF2B5EF4-FFF2-40B4-BE49-F238E27FC236}">
                <a16:creationId xmlns:a16="http://schemas.microsoft.com/office/drawing/2014/main" id="{CD4032E4-EA06-4E44-9280-E4AF107EDD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51" t="-16460"/>
          <a:stretch>
            <a:fillRect/>
          </a:stretch>
        </p:blipFill>
        <p:spPr bwMode="auto">
          <a:xfrm>
            <a:off x="796925" y="1839913"/>
            <a:ext cx="20955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Рисунок 4">
            <a:extLst>
              <a:ext uri="{FF2B5EF4-FFF2-40B4-BE49-F238E27FC236}">
                <a16:creationId xmlns:a16="http://schemas.microsoft.com/office/drawing/2014/main" id="{DF9EE252-C0B3-4B67-A70E-5BE6DF0A36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194050"/>
            <a:ext cx="68707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Рисунок 11">
            <a:extLst>
              <a:ext uri="{FF2B5EF4-FFF2-40B4-BE49-F238E27FC236}">
                <a16:creationId xmlns:a16="http://schemas.microsoft.com/office/drawing/2014/main" id="{7D1FC8C7-39F9-4F7B-B141-867C6D3EEE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-2973388"/>
            <a:ext cx="5700712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2">
            <a:extLst>
              <a:ext uri="{FF2B5EF4-FFF2-40B4-BE49-F238E27FC236}">
                <a16:creationId xmlns:a16="http://schemas.microsoft.com/office/drawing/2014/main" id="{88D8CD5F-5A99-45F6-8FAD-5A3070AB1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825" y="3840163"/>
            <a:ext cx="20955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Рисунок 3">
            <a:extLst>
              <a:ext uri="{FF2B5EF4-FFF2-40B4-BE49-F238E27FC236}">
                <a16:creationId xmlns:a16="http://schemas.microsoft.com/office/drawing/2014/main" id="{4493CF58-7B0B-4AB9-B0F1-007AAEAA3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1098550"/>
            <a:ext cx="20669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Рисунок 5">
            <a:extLst>
              <a:ext uri="{FF2B5EF4-FFF2-40B4-BE49-F238E27FC236}">
                <a16:creationId xmlns:a16="http://schemas.microsoft.com/office/drawing/2014/main" id="{C30410FD-61B3-4DCA-B799-3E48879A33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36638">
            <a:off x="3271838" y="2811463"/>
            <a:ext cx="18494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Рисунок 6">
            <a:extLst>
              <a:ext uri="{FF2B5EF4-FFF2-40B4-BE49-F238E27FC236}">
                <a16:creationId xmlns:a16="http://schemas.microsoft.com/office/drawing/2014/main" id="{0B22EB59-2586-44E7-9C4C-C8F746E350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51" t="-16460"/>
          <a:stretch>
            <a:fillRect/>
          </a:stretch>
        </p:blipFill>
        <p:spPr bwMode="auto">
          <a:xfrm>
            <a:off x="2830513" y="3589338"/>
            <a:ext cx="209391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Рисунок 7">
            <a:extLst>
              <a:ext uri="{FF2B5EF4-FFF2-40B4-BE49-F238E27FC236}">
                <a16:creationId xmlns:a16="http://schemas.microsoft.com/office/drawing/2014/main" id="{A8372533-84B0-4360-9EBE-A2E010F837E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97"/>
          <a:stretch>
            <a:fillRect/>
          </a:stretch>
        </p:blipFill>
        <p:spPr bwMode="auto">
          <a:xfrm>
            <a:off x="3614738" y="3149600"/>
            <a:ext cx="20939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Рисунок 9">
            <a:extLst>
              <a:ext uri="{FF2B5EF4-FFF2-40B4-BE49-F238E27FC236}">
                <a16:creationId xmlns:a16="http://schemas.microsoft.com/office/drawing/2014/main" id="{F783D4D5-9954-49F5-B9EB-EF2FB936FD5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43"/>
          <a:stretch>
            <a:fillRect/>
          </a:stretch>
        </p:blipFill>
        <p:spPr bwMode="auto">
          <a:xfrm>
            <a:off x="4402138" y="3546475"/>
            <a:ext cx="22955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Рисунок 8">
            <a:extLst>
              <a:ext uri="{FF2B5EF4-FFF2-40B4-BE49-F238E27FC236}">
                <a16:creationId xmlns:a16="http://schemas.microsoft.com/office/drawing/2014/main" id="{9EF6F25E-0867-490C-A6ED-4ED84047816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557"/>
          <a:stretch>
            <a:fillRect/>
          </a:stretch>
        </p:blipFill>
        <p:spPr bwMode="auto">
          <a:xfrm>
            <a:off x="1709738" y="3000375"/>
            <a:ext cx="20955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Рисунок 10">
            <a:extLst>
              <a:ext uri="{FF2B5EF4-FFF2-40B4-BE49-F238E27FC236}">
                <a16:creationId xmlns:a16="http://schemas.microsoft.com/office/drawing/2014/main" id="{6AFD93F4-B6D5-4079-ACBD-7C16A52D5D8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710"/>
          <a:stretch>
            <a:fillRect/>
          </a:stretch>
        </p:blipFill>
        <p:spPr bwMode="auto">
          <a:xfrm>
            <a:off x="-252413" y="3332163"/>
            <a:ext cx="2095501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Рисунок 1">
            <a:extLst>
              <a:ext uri="{FF2B5EF4-FFF2-40B4-BE49-F238E27FC236}">
                <a16:creationId xmlns:a16="http://schemas.microsoft.com/office/drawing/2014/main" id="{5DF6032A-FCE5-46CF-91E6-F9AC1AC7E29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7702">
            <a:off x="-152400" y="1409700"/>
            <a:ext cx="23193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2A1223-FED0-4DEE-926C-A7C08D24D2F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84292" y="1613808"/>
            <a:ext cx="497640" cy="477807"/>
          </a:xfrm>
          <a:prstGeom prst="rect">
            <a:avLst/>
          </a:prstGeom>
          <a:effectLst>
            <a:glow rad="304800">
              <a:schemeClr val="bg1">
                <a:alpha val="74000"/>
              </a:schemeClr>
            </a:glow>
          </a:effectLst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8037ED1-B039-45EB-99BB-C30EA34685A9}"/>
              </a:ext>
            </a:extLst>
          </p:cNvPr>
          <p:cNvCxnSpPr/>
          <p:nvPr/>
        </p:nvCxnSpPr>
        <p:spPr>
          <a:xfrm flipH="1">
            <a:off x="468313" y="1098550"/>
            <a:ext cx="1552575" cy="22018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0">
            <a:extLst>
              <a:ext uri="{FF2B5EF4-FFF2-40B4-BE49-F238E27FC236}">
                <a16:creationId xmlns:a16="http://schemas.microsoft.com/office/drawing/2014/main" id="{5DC2A8AD-9E19-419E-94AB-4675C462E4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975" y="3292475"/>
            <a:ext cx="32035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Рисунок 5">
            <a:extLst>
              <a:ext uri="{FF2B5EF4-FFF2-40B4-BE49-F238E27FC236}">
                <a16:creationId xmlns:a16="http://schemas.microsoft.com/office/drawing/2014/main" id="{9F7F7477-B831-4393-B361-6CEB65148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225" y="2187575"/>
            <a:ext cx="377666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Рисунок 1">
            <a:extLst>
              <a:ext uri="{FF2B5EF4-FFF2-40B4-BE49-F238E27FC236}">
                <a16:creationId xmlns:a16="http://schemas.microsoft.com/office/drawing/2014/main" id="{B12F5719-7F50-4473-AA45-EED56CD0A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1098550"/>
            <a:ext cx="20669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 descr="\\Nva_video\фотобанк\clipart\ОБЩАЯ\мальчик бежать идти.png">
            <a:extLst>
              <a:ext uri="{FF2B5EF4-FFF2-40B4-BE49-F238E27FC236}">
                <a16:creationId xmlns:a16="http://schemas.microsoft.com/office/drawing/2014/main" id="{3E105A15-4C1B-406F-9CC6-49EDE843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"/>
          <a:stretch>
            <a:fillRect/>
          </a:stretch>
        </p:blipFill>
        <p:spPr bwMode="auto">
          <a:xfrm rot="515253">
            <a:off x="2351088" y="-1482725"/>
            <a:ext cx="38385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32E536-FB64-4DF6-BE5C-0D693FD530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303" y="2852339"/>
            <a:ext cx="969758" cy="931112"/>
          </a:xfrm>
          <a:prstGeom prst="rect">
            <a:avLst/>
          </a:prstGeom>
          <a:effectLst>
            <a:glow rad="304800">
              <a:schemeClr val="bg1">
                <a:alpha val="74000"/>
              </a:schemeClr>
            </a:glow>
          </a:effec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3C86760-88D9-4EBE-918A-BFBA958FD4DA}"/>
              </a:ext>
            </a:extLst>
          </p:cNvPr>
          <p:cNvCxnSpPr/>
          <p:nvPr/>
        </p:nvCxnSpPr>
        <p:spPr>
          <a:xfrm flipH="1">
            <a:off x="3203575" y="47625"/>
            <a:ext cx="1554163" cy="22018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4" name="Рисунок 9">
            <a:extLst>
              <a:ext uri="{FF2B5EF4-FFF2-40B4-BE49-F238E27FC236}">
                <a16:creationId xmlns:a16="http://schemas.microsoft.com/office/drawing/2014/main" id="{B4872A3B-E68A-4C8C-88F9-A9B795794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32035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Рисунок 6">
            <a:extLst>
              <a:ext uri="{FF2B5EF4-FFF2-40B4-BE49-F238E27FC236}">
                <a16:creationId xmlns:a16="http://schemas.microsoft.com/office/drawing/2014/main" id="{D4C2BDFD-2876-480B-93D4-B4B57BA2ED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9"/>
          <a:stretch>
            <a:fillRect/>
          </a:stretch>
        </p:blipFill>
        <p:spPr bwMode="auto">
          <a:xfrm>
            <a:off x="-92075" y="2597150"/>
            <a:ext cx="27813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5DC1D6-91AD-472C-9832-DACA8E6B5E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013862"/>
            <a:ext cx="969758" cy="931112"/>
          </a:xfrm>
          <a:prstGeom prst="rect">
            <a:avLst/>
          </a:prstGeom>
          <a:effectLst>
            <a:glow rad="304800">
              <a:schemeClr val="bg1">
                <a:alpha val="74000"/>
              </a:schemeClr>
            </a:glow>
          </a:effectLst>
        </p:spPr>
      </p:pic>
      <p:pic>
        <p:nvPicPr>
          <p:cNvPr id="39947" name="Рисунок 8">
            <a:extLst>
              <a:ext uri="{FF2B5EF4-FFF2-40B4-BE49-F238E27FC236}">
                <a16:creationId xmlns:a16="http://schemas.microsoft.com/office/drawing/2014/main" id="{8CBD71FD-2F08-41D5-8D52-DFEEABB4A5E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00"/>
          <a:stretch>
            <a:fillRect/>
          </a:stretch>
        </p:blipFill>
        <p:spPr bwMode="auto">
          <a:xfrm>
            <a:off x="1384300" y="3425825"/>
            <a:ext cx="193198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>
            <a:extLst>
              <a:ext uri="{FF2B5EF4-FFF2-40B4-BE49-F238E27FC236}">
                <a16:creationId xmlns:a16="http://schemas.microsoft.com/office/drawing/2014/main" id="{5687BDE2-6E25-49E8-8FBC-43B64BE2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1098550"/>
            <a:ext cx="20669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 descr="\\Nva_video\фотобанк\clipart\ОБЩАЯ\мальчик бежать идти.png">
            <a:extLst>
              <a:ext uri="{FF2B5EF4-FFF2-40B4-BE49-F238E27FC236}">
                <a16:creationId xmlns:a16="http://schemas.microsoft.com/office/drawing/2014/main" id="{CA5B6A1B-48BD-4094-BF8B-57493F69F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"/>
          <a:stretch>
            <a:fillRect/>
          </a:stretch>
        </p:blipFill>
        <p:spPr bwMode="auto">
          <a:xfrm rot="515253">
            <a:off x="220663" y="-592138"/>
            <a:ext cx="31734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CB856E1-B3E1-40BC-96C1-9274A57958F5}"/>
              </a:ext>
            </a:extLst>
          </p:cNvPr>
          <p:cNvCxnSpPr/>
          <p:nvPr/>
        </p:nvCxnSpPr>
        <p:spPr>
          <a:xfrm flipH="1">
            <a:off x="739775" y="723900"/>
            <a:ext cx="1554163" cy="22034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5" name="Рисунок 11">
            <a:extLst>
              <a:ext uri="{FF2B5EF4-FFF2-40B4-BE49-F238E27FC236}">
                <a16:creationId xmlns:a16="http://schemas.microsoft.com/office/drawing/2014/main" id="{C8739365-4868-485C-A267-E78F14C74E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2211388"/>
            <a:ext cx="426243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160A6B-FD88-44D3-B4DB-760E4CA867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96" y="3252028"/>
            <a:ext cx="497640" cy="477807"/>
          </a:xfrm>
          <a:prstGeom prst="rect">
            <a:avLst/>
          </a:prstGeom>
          <a:effectLst>
            <a:glow rad="304800">
              <a:schemeClr val="bg1">
                <a:alpha val="74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1ED58C-D9A8-4CE8-AEBA-9FE126751A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013124"/>
            <a:ext cx="497640" cy="477807"/>
          </a:xfrm>
          <a:prstGeom prst="rect">
            <a:avLst/>
          </a:prstGeom>
          <a:effectLst>
            <a:glow rad="304800">
              <a:schemeClr val="bg1">
                <a:alpha val="74000"/>
              </a:schemeClr>
            </a:glow>
          </a:effectLst>
        </p:spPr>
      </p:pic>
      <p:pic>
        <p:nvPicPr>
          <p:cNvPr id="40968" name="Picture 2" descr="\\Nva_video\фотобанк\clipart\ОБЩАЯ\гриб лисичка.png">
            <a:extLst>
              <a:ext uri="{FF2B5EF4-FFF2-40B4-BE49-F238E27FC236}">
                <a16:creationId xmlns:a16="http://schemas.microsoft.com/office/drawing/2014/main" id="{B8124DE8-87B4-4546-A4CF-1DDC7A660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085975"/>
            <a:ext cx="169386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23FE35-2AD3-4B90-AD7D-35F4F829C0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283718"/>
            <a:ext cx="602144" cy="578147"/>
          </a:xfrm>
          <a:prstGeom prst="rect">
            <a:avLst/>
          </a:prstGeom>
          <a:effectLst>
            <a:glow rad="304800">
              <a:schemeClr val="bg1">
                <a:alpha val="74000"/>
              </a:schemeClr>
            </a:glow>
          </a:effectLst>
        </p:spPr>
      </p:pic>
      <p:pic>
        <p:nvPicPr>
          <p:cNvPr id="40970" name="Рисунок 14">
            <a:extLst>
              <a:ext uri="{FF2B5EF4-FFF2-40B4-BE49-F238E27FC236}">
                <a16:creationId xmlns:a16="http://schemas.microsoft.com/office/drawing/2014/main" id="{E81724AC-47B3-4957-9D4B-FA623DB967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91849">
            <a:off x="3393281" y="1080294"/>
            <a:ext cx="21161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9E6D6211-0A63-4121-AC62-30F2C92D0987}"/>
              </a:ext>
            </a:extLst>
          </p:cNvPr>
          <p:cNvSpPr/>
          <p:nvPr/>
        </p:nvSpPr>
        <p:spPr>
          <a:xfrm>
            <a:off x="5067300" y="3898900"/>
            <a:ext cx="88900" cy="495300"/>
          </a:xfrm>
          <a:custGeom>
            <a:avLst/>
            <a:gdLst>
              <a:gd name="connsiteX0" fmla="*/ 88949 w 88949"/>
              <a:gd name="connsiteY0" fmla="*/ 0 h 495300"/>
              <a:gd name="connsiteX1" fmla="*/ 50849 w 88949"/>
              <a:gd name="connsiteY1" fmla="*/ 63500 h 495300"/>
              <a:gd name="connsiteX2" fmla="*/ 25449 w 88949"/>
              <a:gd name="connsiteY2" fmla="*/ 139700 h 495300"/>
              <a:gd name="connsiteX3" fmla="*/ 38149 w 88949"/>
              <a:gd name="connsiteY3" fmla="*/ 254000 h 495300"/>
              <a:gd name="connsiteX4" fmla="*/ 50849 w 88949"/>
              <a:gd name="connsiteY4" fmla="*/ 292100 h 495300"/>
              <a:gd name="connsiteX5" fmla="*/ 38149 w 88949"/>
              <a:gd name="connsiteY5" fmla="*/ 406400 h 495300"/>
              <a:gd name="connsiteX6" fmla="*/ 25449 w 88949"/>
              <a:gd name="connsiteY6" fmla="*/ 444500 h 495300"/>
              <a:gd name="connsiteX7" fmla="*/ 49 w 88949"/>
              <a:gd name="connsiteY7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49" h="495300">
                <a:moveTo>
                  <a:pt x="88949" y="0"/>
                </a:moveTo>
                <a:cubicBezTo>
                  <a:pt x="76249" y="21167"/>
                  <a:pt x="61063" y="41028"/>
                  <a:pt x="50849" y="63500"/>
                </a:cubicBezTo>
                <a:cubicBezTo>
                  <a:pt x="39770" y="87874"/>
                  <a:pt x="25449" y="139700"/>
                  <a:pt x="25449" y="139700"/>
                </a:cubicBezTo>
                <a:cubicBezTo>
                  <a:pt x="29682" y="177800"/>
                  <a:pt x="31847" y="216187"/>
                  <a:pt x="38149" y="254000"/>
                </a:cubicBezTo>
                <a:cubicBezTo>
                  <a:pt x="40350" y="267205"/>
                  <a:pt x="50849" y="278713"/>
                  <a:pt x="50849" y="292100"/>
                </a:cubicBezTo>
                <a:cubicBezTo>
                  <a:pt x="50849" y="330434"/>
                  <a:pt x="44451" y="368587"/>
                  <a:pt x="38149" y="406400"/>
                </a:cubicBezTo>
                <a:cubicBezTo>
                  <a:pt x="35948" y="419605"/>
                  <a:pt x="31436" y="432526"/>
                  <a:pt x="25449" y="444500"/>
                </a:cubicBezTo>
                <a:cubicBezTo>
                  <a:pt x="-2299" y="499996"/>
                  <a:pt x="49" y="463489"/>
                  <a:pt x="49" y="495300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9BE20212-9258-4697-BF91-567B085F2C59}"/>
              </a:ext>
            </a:extLst>
          </p:cNvPr>
          <p:cNvSpPr/>
          <p:nvPr/>
        </p:nvSpPr>
        <p:spPr>
          <a:xfrm>
            <a:off x="5118100" y="4013200"/>
            <a:ext cx="101600" cy="444500"/>
          </a:xfrm>
          <a:custGeom>
            <a:avLst/>
            <a:gdLst>
              <a:gd name="connsiteX0" fmla="*/ 101600 w 101600"/>
              <a:gd name="connsiteY0" fmla="*/ 0 h 444500"/>
              <a:gd name="connsiteX1" fmla="*/ 63500 w 101600"/>
              <a:gd name="connsiteY1" fmla="*/ 63500 h 444500"/>
              <a:gd name="connsiteX2" fmla="*/ 38100 w 101600"/>
              <a:gd name="connsiteY2" fmla="*/ 101600 h 444500"/>
              <a:gd name="connsiteX3" fmla="*/ 50800 w 101600"/>
              <a:gd name="connsiteY3" fmla="*/ 190500 h 444500"/>
              <a:gd name="connsiteX4" fmla="*/ 38100 w 101600"/>
              <a:gd name="connsiteY4" fmla="*/ 381000 h 444500"/>
              <a:gd name="connsiteX5" fmla="*/ 25400 w 101600"/>
              <a:gd name="connsiteY5" fmla="*/ 431800 h 444500"/>
              <a:gd name="connsiteX6" fmla="*/ 0 w 101600"/>
              <a:gd name="connsiteY6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00" h="444500">
                <a:moveTo>
                  <a:pt x="101600" y="0"/>
                </a:moveTo>
                <a:cubicBezTo>
                  <a:pt x="88900" y="21167"/>
                  <a:pt x="76583" y="42568"/>
                  <a:pt x="63500" y="63500"/>
                </a:cubicBezTo>
                <a:cubicBezTo>
                  <a:pt x="55410" y="76443"/>
                  <a:pt x="39619" y="86412"/>
                  <a:pt x="38100" y="101600"/>
                </a:cubicBezTo>
                <a:cubicBezTo>
                  <a:pt x="35121" y="131386"/>
                  <a:pt x="46567" y="160867"/>
                  <a:pt x="50800" y="190500"/>
                </a:cubicBezTo>
                <a:cubicBezTo>
                  <a:pt x="46567" y="254000"/>
                  <a:pt x="44762" y="317709"/>
                  <a:pt x="38100" y="381000"/>
                </a:cubicBezTo>
                <a:cubicBezTo>
                  <a:pt x="36273" y="398359"/>
                  <a:pt x="34380" y="416833"/>
                  <a:pt x="25400" y="431800"/>
                </a:cubicBezTo>
                <a:cubicBezTo>
                  <a:pt x="20530" y="439917"/>
                  <a:pt x="8467" y="440267"/>
                  <a:pt x="0" y="444500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E605D213-4739-4FDC-AEA9-33444CA400E1}"/>
              </a:ext>
            </a:extLst>
          </p:cNvPr>
          <p:cNvSpPr/>
          <p:nvPr/>
        </p:nvSpPr>
        <p:spPr>
          <a:xfrm>
            <a:off x="5256213" y="4038600"/>
            <a:ext cx="77787" cy="419100"/>
          </a:xfrm>
          <a:custGeom>
            <a:avLst/>
            <a:gdLst>
              <a:gd name="connsiteX0" fmla="*/ 52291 w 77691"/>
              <a:gd name="connsiteY0" fmla="*/ 0 h 419100"/>
              <a:gd name="connsiteX1" fmla="*/ 39591 w 77691"/>
              <a:gd name="connsiteY1" fmla="*/ 88900 h 419100"/>
              <a:gd name="connsiteX2" fmla="*/ 39591 w 77691"/>
              <a:gd name="connsiteY2" fmla="*/ 228600 h 419100"/>
              <a:gd name="connsiteX3" fmla="*/ 77691 w 77691"/>
              <a:gd name="connsiteY3" fmla="*/ 254000 h 419100"/>
              <a:gd name="connsiteX4" fmla="*/ 39591 w 77691"/>
              <a:gd name="connsiteY4" fmla="*/ 406400 h 419100"/>
              <a:gd name="connsiteX5" fmla="*/ 26891 w 77691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91" h="419100">
                <a:moveTo>
                  <a:pt x="52291" y="0"/>
                </a:moveTo>
                <a:cubicBezTo>
                  <a:pt x="48058" y="29633"/>
                  <a:pt x="48193" y="60228"/>
                  <a:pt x="39591" y="88900"/>
                </a:cubicBezTo>
                <a:cubicBezTo>
                  <a:pt x="14986" y="170916"/>
                  <a:pt x="-35617" y="78184"/>
                  <a:pt x="39591" y="228600"/>
                </a:cubicBezTo>
                <a:cubicBezTo>
                  <a:pt x="46417" y="242252"/>
                  <a:pt x="64991" y="245533"/>
                  <a:pt x="77691" y="254000"/>
                </a:cubicBezTo>
                <a:cubicBezTo>
                  <a:pt x="65853" y="360540"/>
                  <a:pt x="85241" y="345534"/>
                  <a:pt x="39591" y="406400"/>
                </a:cubicBezTo>
                <a:cubicBezTo>
                  <a:pt x="35999" y="411189"/>
                  <a:pt x="31124" y="414867"/>
                  <a:pt x="26891" y="419100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C4544CD6-C596-44C0-8411-227CBD52D0FB}"/>
              </a:ext>
            </a:extLst>
          </p:cNvPr>
          <p:cNvSpPr/>
          <p:nvPr/>
        </p:nvSpPr>
        <p:spPr>
          <a:xfrm>
            <a:off x="5410200" y="3987800"/>
            <a:ext cx="79375" cy="584200"/>
          </a:xfrm>
          <a:custGeom>
            <a:avLst/>
            <a:gdLst>
              <a:gd name="connsiteX0" fmla="*/ 0 w 78599"/>
              <a:gd name="connsiteY0" fmla="*/ 0 h 584200"/>
              <a:gd name="connsiteX1" fmla="*/ 63500 w 78599"/>
              <a:gd name="connsiteY1" fmla="*/ 38100 h 584200"/>
              <a:gd name="connsiteX2" fmla="*/ 76200 w 78599"/>
              <a:gd name="connsiteY2" fmla="*/ 76200 h 584200"/>
              <a:gd name="connsiteX3" fmla="*/ 38100 w 78599"/>
              <a:gd name="connsiteY3" fmla="*/ 292100 h 584200"/>
              <a:gd name="connsiteX4" fmla="*/ 25400 w 78599"/>
              <a:gd name="connsiteY4" fmla="*/ 342900 h 584200"/>
              <a:gd name="connsiteX5" fmla="*/ 38100 w 78599"/>
              <a:gd name="connsiteY5" fmla="*/ 546100 h 584200"/>
              <a:gd name="connsiteX6" fmla="*/ 38100 w 78599"/>
              <a:gd name="connsiteY6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99" h="584200">
                <a:moveTo>
                  <a:pt x="0" y="0"/>
                </a:moveTo>
                <a:cubicBezTo>
                  <a:pt x="21167" y="12700"/>
                  <a:pt x="46046" y="20646"/>
                  <a:pt x="63500" y="38100"/>
                </a:cubicBezTo>
                <a:cubicBezTo>
                  <a:pt x="72966" y="47566"/>
                  <a:pt x="76200" y="62813"/>
                  <a:pt x="76200" y="76200"/>
                </a:cubicBezTo>
                <a:cubicBezTo>
                  <a:pt x="76200" y="248543"/>
                  <a:pt x="92917" y="209874"/>
                  <a:pt x="38100" y="292100"/>
                </a:cubicBezTo>
                <a:cubicBezTo>
                  <a:pt x="33867" y="309033"/>
                  <a:pt x="25400" y="325446"/>
                  <a:pt x="25400" y="342900"/>
                </a:cubicBezTo>
                <a:cubicBezTo>
                  <a:pt x="25400" y="410765"/>
                  <a:pt x="34533" y="478328"/>
                  <a:pt x="38100" y="546100"/>
                </a:cubicBezTo>
                <a:cubicBezTo>
                  <a:pt x="38767" y="558782"/>
                  <a:pt x="38100" y="571500"/>
                  <a:pt x="38100" y="584200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68B21DCD-EEEF-498B-9831-0B32ABEED35B}"/>
              </a:ext>
            </a:extLst>
          </p:cNvPr>
          <p:cNvSpPr/>
          <p:nvPr/>
        </p:nvSpPr>
        <p:spPr>
          <a:xfrm>
            <a:off x="5499100" y="3886200"/>
            <a:ext cx="141288" cy="609600"/>
          </a:xfrm>
          <a:custGeom>
            <a:avLst/>
            <a:gdLst>
              <a:gd name="connsiteX0" fmla="*/ 0 w 140504"/>
              <a:gd name="connsiteY0" fmla="*/ 0 h 609600"/>
              <a:gd name="connsiteX1" fmla="*/ 63500 w 140504"/>
              <a:gd name="connsiteY1" fmla="*/ 12700 h 609600"/>
              <a:gd name="connsiteX2" fmla="*/ 127000 w 140504"/>
              <a:gd name="connsiteY2" fmla="*/ 76200 h 609600"/>
              <a:gd name="connsiteX3" fmla="*/ 139700 w 140504"/>
              <a:gd name="connsiteY3" fmla="*/ 114300 h 609600"/>
              <a:gd name="connsiteX4" fmla="*/ 127000 w 140504"/>
              <a:gd name="connsiteY4" fmla="*/ 228600 h 609600"/>
              <a:gd name="connsiteX5" fmla="*/ 114300 w 140504"/>
              <a:gd name="connsiteY5" fmla="*/ 266700 h 609600"/>
              <a:gd name="connsiteX6" fmla="*/ 139700 w 140504"/>
              <a:gd name="connsiteY6" fmla="*/ 533400 h 609600"/>
              <a:gd name="connsiteX7" fmla="*/ 139700 w 140504"/>
              <a:gd name="connsiteY7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04" h="609600">
                <a:moveTo>
                  <a:pt x="0" y="0"/>
                </a:moveTo>
                <a:cubicBezTo>
                  <a:pt x="21167" y="4233"/>
                  <a:pt x="43289" y="5121"/>
                  <a:pt x="63500" y="12700"/>
                </a:cubicBezTo>
                <a:cubicBezTo>
                  <a:pt x="94762" y="24423"/>
                  <a:pt x="112672" y="47544"/>
                  <a:pt x="127000" y="76200"/>
                </a:cubicBezTo>
                <a:cubicBezTo>
                  <a:pt x="132987" y="88174"/>
                  <a:pt x="135467" y="101600"/>
                  <a:pt x="139700" y="114300"/>
                </a:cubicBezTo>
                <a:cubicBezTo>
                  <a:pt x="135467" y="152400"/>
                  <a:pt x="133302" y="190787"/>
                  <a:pt x="127000" y="228600"/>
                </a:cubicBezTo>
                <a:cubicBezTo>
                  <a:pt x="124799" y="241805"/>
                  <a:pt x="114300" y="253313"/>
                  <a:pt x="114300" y="266700"/>
                </a:cubicBezTo>
                <a:cubicBezTo>
                  <a:pt x="114300" y="441045"/>
                  <a:pt x="129625" y="392356"/>
                  <a:pt x="139700" y="533400"/>
                </a:cubicBezTo>
                <a:cubicBezTo>
                  <a:pt x="141510" y="558735"/>
                  <a:pt x="139700" y="584200"/>
                  <a:pt x="139700" y="609600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570B058-6E0D-4548-BBDF-68A8CEBF2597}"/>
              </a:ext>
            </a:extLst>
          </p:cNvPr>
          <p:cNvCxnSpPr/>
          <p:nvPr/>
        </p:nvCxnSpPr>
        <p:spPr>
          <a:xfrm flipH="1">
            <a:off x="3702050" y="560388"/>
            <a:ext cx="1554163" cy="22018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78E359B-0D9E-42E9-9D2A-68FA0D7E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9388"/>
            <a:ext cx="9144000" cy="60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9AECFEE-B5AD-482A-BF1B-959B8EF94B97}"/>
              </a:ext>
            </a:extLst>
          </p:cNvPr>
          <p:cNvSpPr/>
          <p:nvPr/>
        </p:nvSpPr>
        <p:spPr>
          <a:xfrm>
            <a:off x="3262313" y="285750"/>
            <a:ext cx="26193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ГРИБЫ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A2940EE-834A-4F34-BA2F-B925E0559252}"/>
              </a:ext>
            </a:extLst>
          </p:cNvPr>
          <p:cNvSpPr/>
          <p:nvPr/>
        </p:nvSpPr>
        <p:spPr>
          <a:xfrm>
            <a:off x="3489325" y="3895725"/>
            <a:ext cx="2165350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ФОРМА</a:t>
            </a: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>
            <a:extLst>
              <a:ext uri="{FF2B5EF4-FFF2-40B4-BE49-F238E27FC236}">
                <a16:creationId xmlns:a16="http://schemas.microsoft.com/office/drawing/2014/main" id="{F8FBA9C9-B750-4876-AAD1-21EE4FDD6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1098550"/>
            <a:ext cx="20669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Рисунок 2">
            <a:extLst>
              <a:ext uri="{FF2B5EF4-FFF2-40B4-BE49-F238E27FC236}">
                <a16:creationId xmlns:a16="http://schemas.microsoft.com/office/drawing/2014/main" id="{E2CBA4BA-74B5-4C3B-AD50-1A480B5C0D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938" y="215900"/>
            <a:ext cx="436245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88FB83F-B9BB-4D84-B22C-C0A9A035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38" y="-209550"/>
            <a:ext cx="9236076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286BF77-EB66-40BB-B85B-8A2744BBAD08}"/>
              </a:ext>
            </a:extLst>
          </p:cNvPr>
          <p:cNvSpPr/>
          <p:nvPr/>
        </p:nvSpPr>
        <p:spPr>
          <a:xfrm>
            <a:off x="3262313" y="285750"/>
            <a:ext cx="26193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ГРИБЫ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CD902FA-AFEC-48E6-B16F-3440FD2F1610}"/>
              </a:ext>
            </a:extLst>
          </p:cNvPr>
          <p:cNvSpPr/>
          <p:nvPr/>
        </p:nvSpPr>
        <p:spPr>
          <a:xfrm>
            <a:off x="3489325" y="3895725"/>
            <a:ext cx="2165350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РАЗМЕР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F0044D-AB12-4C45-9383-83811F5C8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73" y="1419622"/>
            <a:ext cx="3653016" cy="242773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25742D6-1CCC-43B2-8124-9E2217346DAA}"/>
              </a:ext>
            </a:extLst>
          </p:cNvPr>
          <p:cNvSpPr/>
          <p:nvPr/>
        </p:nvSpPr>
        <p:spPr>
          <a:xfrm>
            <a:off x="5160963" y="4084638"/>
            <a:ext cx="3224212" cy="8350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ЯДОВИТЫЕ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9C2DD35-8474-4095-8432-DEF827494F0C}"/>
              </a:ext>
            </a:extLst>
          </p:cNvPr>
          <p:cNvSpPr/>
          <p:nvPr/>
        </p:nvSpPr>
        <p:spPr>
          <a:xfrm>
            <a:off x="876300" y="4084638"/>
            <a:ext cx="3259138" cy="8350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СЪЕДОБНЫЕ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D4FC03-BB5B-4A17-98BB-E46A3819C6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419" y="1419622"/>
            <a:ext cx="3641601" cy="242773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F5972BC-A328-47CF-8DA1-2165896ED7BA}"/>
              </a:ext>
            </a:extLst>
          </p:cNvPr>
          <p:cNvSpPr/>
          <p:nvPr/>
        </p:nvSpPr>
        <p:spPr>
          <a:xfrm>
            <a:off x="3262313" y="285750"/>
            <a:ext cx="26193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ГРИБЫ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BB1EDA7-D7AF-4E0A-876B-81EA8766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209550"/>
            <a:ext cx="9220200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5A6DCEF-F383-4439-A7E4-224BBA35524A}"/>
              </a:ext>
            </a:extLst>
          </p:cNvPr>
          <p:cNvSpPr/>
          <p:nvPr/>
        </p:nvSpPr>
        <p:spPr>
          <a:xfrm>
            <a:off x="3262313" y="285750"/>
            <a:ext cx="26193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ГРИБЫ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700C3B6-423E-4F7A-85D5-CCD6569F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200025"/>
            <a:ext cx="92202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CFDD6BA-7B01-4B08-AC81-1F3E05278A65}"/>
              </a:ext>
            </a:extLst>
          </p:cNvPr>
          <p:cNvSpPr/>
          <p:nvPr/>
        </p:nvSpPr>
        <p:spPr>
          <a:xfrm>
            <a:off x="3262313" y="285750"/>
            <a:ext cx="26193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ГРИБЫ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C77B7F3D-F906-4711-8196-FCB87A708A76}"/>
              </a:ext>
            </a:extLst>
          </p:cNvPr>
          <p:cNvSpPr/>
          <p:nvPr/>
        </p:nvSpPr>
        <p:spPr>
          <a:xfrm>
            <a:off x="3489325" y="3895725"/>
            <a:ext cx="2165350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СПОРЫ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389183E-8DDC-4A2F-B307-1D274E64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152063" cy="676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EE6F1143-6E48-459C-9EE2-4FE6C6E6DD93}"/>
              </a:ext>
            </a:extLst>
          </p:cNvPr>
          <p:cNvSpPr/>
          <p:nvPr/>
        </p:nvSpPr>
        <p:spPr>
          <a:xfrm>
            <a:off x="3262313" y="285750"/>
            <a:ext cx="2619375" cy="728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ГРИБЫ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94AED96-620C-42AB-90D3-EAA38D370D62}"/>
              </a:ext>
            </a:extLst>
          </p:cNvPr>
          <p:cNvSpPr/>
          <p:nvPr/>
        </p:nvSpPr>
        <p:spPr>
          <a:xfrm>
            <a:off x="3262313" y="3895725"/>
            <a:ext cx="2619375" cy="836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ГРИБНИЦА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кр. Мир. Дошкольный">
      <a:majorFont>
        <a:latin typeface="Liberation Sans"/>
        <a:ea typeface=""/>
        <a:cs typeface=""/>
      </a:majorFont>
      <a:minorFont>
        <a:latin typeface="Liberatio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125</Words>
  <Application>Microsoft Office PowerPoint</Application>
  <PresentationFormat>Экран (16:9)</PresentationFormat>
  <Paragraphs>56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Liberation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katerina@lansite.ru</cp:lastModifiedBy>
  <cp:revision>206</cp:revision>
  <dcterms:created xsi:type="dcterms:W3CDTF">2014-07-28T07:38:17Z</dcterms:created>
  <dcterms:modified xsi:type="dcterms:W3CDTF">2020-08-19T08:45:50Z</dcterms:modified>
</cp:coreProperties>
</file>