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9" r:id="rId2"/>
    <p:sldId id="372" r:id="rId3"/>
    <p:sldId id="373" r:id="rId4"/>
    <p:sldId id="377" r:id="rId5"/>
    <p:sldId id="378" r:id="rId6"/>
    <p:sldId id="379" r:id="rId7"/>
    <p:sldId id="380" r:id="rId8"/>
    <p:sldId id="374" r:id="rId9"/>
    <p:sldId id="381" r:id="rId10"/>
    <p:sldId id="382" r:id="rId11"/>
    <p:sldId id="387" r:id="rId12"/>
    <p:sldId id="388" r:id="rId13"/>
    <p:sldId id="389" r:id="rId14"/>
    <p:sldId id="390" r:id="rId15"/>
    <p:sldId id="391" r:id="rId16"/>
    <p:sldId id="392" r:id="rId17"/>
    <p:sldId id="375" r:id="rId18"/>
    <p:sldId id="394" r:id="rId19"/>
    <p:sldId id="383" r:id="rId20"/>
    <p:sldId id="395" r:id="rId21"/>
    <p:sldId id="384" r:id="rId22"/>
    <p:sldId id="385" r:id="rId23"/>
    <p:sldId id="396" r:id="rId24"/>
    <p:sldId id="386" r:id="rId25"/>
    <p:sldId id="400" r:id="rId26"/>
    <p:sldId id="401" r:id="rId27"/>
    <p:sldId id="397" r:id="rId2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7A347"/>
    <a:srgbClr val="FFFFFF"/>
    <a:srgbClr val="3FB000"/>
    <a:srgbClr val="F8B04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7" autoAdjust="0"/>
    <p:restoredTop sz="94660"/>
  </p:normalViewPr>
  <p:slideViewPr>
    <p:cSldViewPr>
      <p:cViewPr varScale="1">
        <p:scale>
          <a:sx n="73" d="100"/>
          <a:sy n="73" d="100"/>
        </p:scale>
        <p:origin x="66" y="4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FE00FE4-10C9-4F92-AE98-9239B81B00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99C95-DDFB-451F-AD4B-9F5F2154A52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710AB10-5B3D-4D7C-B989-C8E1A1CEFEB6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91194B8-B431-4DB9-B6C7-DD098EA2B0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C4E78EE8-F3B1-4E61-9763-316F5C827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C215DA-4D1A-4381-BD6B-96F6DAEDEA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17739-0E0F-461B-B0B2-0DBCBFF3C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5579F8-84BE-4632-8158-BAC30AA7CD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FE125A-CAFF-4189-9421-3DCF031F9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163E-49D7-4101-9E94-C9C726AA1977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9854A-CC90-491B-8542-F017E91F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EA878-B149-43D7-91C9-CA321FEC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568B5-0E99-40AA-890A-C0626C2F35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73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678D7F-F501-4599-A0D9-9A3AA0F6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AFDE0-6150-419A-B506-66DF3EC8B838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C1E2FA-7E12-452E-B511-8D7DDC3A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1336D-D427-4D4C-B52C-7A71B620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DDEAB-6E47-49E1-A8F4-46B3E1B88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31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871F41-FB7E-4C02-9293-BD7A2B36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8646-DFD7-49DE-8295-F00A57CE84C9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6CCC4-2AE4-437B-92C3-8892A650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725CC8-AF69-499F-A149-CD59C7B6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0DE8B-49D0-4FE1-9E6D-93FC2A5E59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24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2D845-8090-48BF-95C1-0EA01B11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B9B02-B750-4F5A-BEF3-F5BE81939423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C421DA-E0B2-45BC-98A6-47398C88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A72F8-E4F6-459D-82ED-6D40A780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7F90B-89DB-4452-B066-AE883EA3F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4C56B-F5D1-4469-95CF-51E565A5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D142-F54F-4337-802B-F506A49AF057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257C7-EB33-4459-ABBB-DF9C6DB8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D1158E-F2F6-4442-A909-9E7ADA7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98A7F-E46D-42CC-9CE7-730795D111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365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721E919-0AF1-4705-B021-76CDB0C4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9A4A-14F0-4FAF-8043-759046CCC37A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9E7A68B-A839-47CC-8A2A-052BFBA94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34172F7-35B7-4790-B880-6D07F4BE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8000A-1558-4EED-AD84-31DE48CAB8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1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0943A20-8325-4B62-AC84-46D3DBEB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6436-37EC-44EE-B79F-7A93AFF1DF20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4CF651C-9FD9-46AC-BE3B-ED1F08FF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B1459CD-B7EB-41C5-B826-C21B7C6B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708B6-344A-44D5-8F03-0D2C9E291E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088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BDB1DC8-A44D-48CA-A457-28802514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FEE12-C343-47A3-9703-F5A491D2D683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D277C84-F08E-4325-8089-9651761C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81D5BB7-E4E3-4C59-916A-6DD9B899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98207-CE70-483C-8727-91EEAE7996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94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AED9C630-AFA0-41E1-91E6-7E8D2735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C08D-CB83-4A0A-872D-07C1106744F1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ED5E5BD-D0D8-4798-8A77-B8868D1E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BBB6243-35B9-4538-928B-EE073D32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89345-2DD4-4E53-B114-C9B2FFEB8B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412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06DE327-259D-47AD-9C23-7D9E241F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895D-DBC7-44C4-8630-939CE053C8FF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8D81E99-29D9-4883-9731-7AAE8328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0E59288-A90E-4BA0-9E4A-A27DABA7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A571B-1CE0-4BBC-8AB4-EB92FCC335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94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4A37A97-385E-4587-8059-9BF16F8C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37F3-2F99-421E-A2B6-A9D8EEF8D379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7FA8656-8286-4BC1-83D6-5C1BD69C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6F226CA-D6D1-460F-9225-8A8E05D1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CE1B0-8E77-4F6D-8A70-79E2B92815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394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454347E1-D178-48C1-AD18-5B7C74C912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C5CC767D-950E-4CDA-AE1C-51FD8D70BA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6AB502-D93C-4C64-B69A-831B799BE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AD1AEA-0BFC-4908-9A1F-45ECAF47D2CA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E711E4-598D-459B-A7F3-9A9801465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F5CA44-B52F-4AB5-A224-6D47052C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B4F22A6-8C93-4F46-95E6-C7A7D8858C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7.jpe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>
            <a:extLst>
              <a:ext uri="{FF2B5EF4-FFF2-40B4-BE49-F238E27FC236}">
                <a16:creationId xmlns:a16="http://schemas.microsoft.com/office/drawing/2014/main" id="{3CBBBE4D-D204-4FCD-8D8D-F068BE672F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296863"/>
            <a:ext cx="9182100" cy="573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31301A16-8B41-4E25-BCF7-D565B01FEA2E}"/>
              </a:ext>
            </a:extLst>
          </p:cNvPr>
          <p:cNvSpPr/>
          <p:nvPr/>
        </p:nvSpPr>
        <p:spPr>
          <a:xfrm>
            <a:off x="3171825" y="285750"/>
            <a:ext cx="2800350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ПРИРОДА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>
            <a:extLst>
              <a:ext uri="{FF2B5EF4-FFF2-40B4-BE49-F238E27FC236}">
                <a16:creationId xmlns:a16="http://schemas.microsoft.com/office/drawing/2014/main" id="{840A81A1-C2A7-4598-B7EF-49C50827AE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" y="-12700"/>
            <a:ext cx="10033000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9BA6E1A-E9B3-4A15-BB34-6C03307E5816}"/>
              </a:ext>
            </a:extLst>
          </p:cNvPr>
          <p:cNvSpPr/>
          <p:nvPr/>
        </p:nvSpPr>
        <p:spPr>
          <a:xfrm>
            <a:off x="1760538" y="285750"/>
            <a:ext cx="562292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НЕЖИВАЯ ПРИРОДА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FB80949-4F1D-4F92-9826-C0571E9CBD2D}"/>
              </a:ext>
            </a:extLst>
          </p:cNvPr>
          <p:cNvSpPr/>
          <p:nvPr/>
        </p:nvSpPr>
        <p:spPr>
          <a:xfrm>
            <a:off x="3789363" y="3967163"/>
            <a:ext cx="1565275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ЛУНА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>
            <a:extLst>
              <a:ext uri="{FF2B5EF4-FFF2-40B4-BE49-F238E27FC236}">
                <a16:creationId xmlns:a16="http://schemas.microsoft.com/office/drawing/2014/main" id="{D9869197-BEB3-467E-89CC-3A4DB090E8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36738" y="-2851150"/>
            <a:ext cx="11250613" cy="799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5A98D94-14B7-44E8-8480-749476FDB8BC}"/>
              </a:ext>
            </a:extLst>
          </p:cNvPr>
          <p:cNvSpPr/>
          <p:nvPr/>
        </p:nvSpPr>
        <p:spPr>
          <a:xfrm>
            <a:off x="1760538" y="285750"/>
            <a:ext cx="562292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НЕЖИВАЯ ПРИРОДА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5C2CA99-3E2F-47FE-B842-C19FD362F57F}"/>
              </a:ext>
            </a:extLst>
          </p:cNvPr>
          <p:cNvSpPr/>
          <p:nvPr/>
        </p:nvSpPr>
        <p:spPr>
          <a:xfrm>
            <a:off x="3643313" y="3967163"/>
            <a:ext cx="1857375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КАМНИ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>
            <a:extLst>
              <a:ext uri="{FF2B5EF4-FFF2-40B4-BE49-F238E27FC236}">
                <a16:creationId xmlns:a16="http://schemas.microsoft.com/office/drawing/2014/main" id="{5EDEF63E-859D-4C31-82E8-78BB97E6C9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3513" y="-92075"/>
            <a:ext cx="9323388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B179E44-59A6-4E4D-9745-E167F2D6B0F3}"/>
              </a:ext>
            </a:extLst>
          </p:cNvPr>
          <p:cNvSpPr/>
          <p:nvPr/>
        </p:nvSpPr>
        <p:spPr>
          <a:xfrm>
            <a:off x="1760538" y="285750"/>
            <a:ext cx="562292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НЕЖИВАЯ ПРИРОДА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606759C-ECDA-4066-B3EE-E6B6D6B90306}"/>
              </a:ext>
            </a:extLst>
          </p:cNvPr>
          <p:cNvSpPr/>
          <p:nvPr/>
        </p:nvSpPr>
        <p:spPr>
          <a:xfrm>
            <a:off x="3551238" y="3967163"/>
            <a:ext cx="2041525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ВОЗДУХ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>
            <a:extLst>
              <a:ext uri="{FF2B5EF4-FFF2-40B4-BE49-F238E27FC236}">
                <a16:creationId xmlns:a16="http://schemas.microsoft.com/office/drawing/2014/main" id="{9B18B23A-56C6-49CC-90F7-2A0F912269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1525"/>
            <a:ext cx="91440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81B1A78C-5F9F-4DF2-AD42-A98E7AA1778E}"/>
              </a:ext>
            </a:extLst>
          </p:cNvPr>
          <p:cNvSpPr/>
          <p:nvPr/>
        </p:nvSpPr>
        <p:spPr>
          <a:xfrm>
            <a:off x="1760538" y="285750"/>
            <a:ext cx="562292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НЕЖИВАЯ ПРИРОДА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A1FF197-C8CD-4123-A1A2-5FD7A019342E}"/>
              </a:ext>
            </a:extLst>
          </p:cNvPr>
          <p:cNvSpPr/>
          <p:nvPr/>
        </p:nvSpPr>
        <p:spPr>
          <a:xfrm>
            <a:off x="3727450" y="3967163"/>
            <a:ext cx="1689100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ВОДА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>
            <a:extLst>
              <a:ext uri="{FF2B5EF4-FFF2-40B4-BE49-F238E27FC236}">
                <a16:creationId xmlns:a16="http://schemas.microsoft.com/office/drawing/2014/main" id="{8C6C77AC-61DB-46FE-BB84-8E0B43EF04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69913"/>
            <a:ext cx="9144000" cy="753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3A4EFC5-5A47-487A-B418-32B3F50ED6E1}"/>
              </a:ext>
            </a:extLst>
          </p:cNvPr>
          <p:cNvSpPr/>
          <p:nvPr/>
        </p:nvSpPr>
        <p:spPr>
          <a:xfrm>
            <a:off x="1760538" y="285750"/>
            <a:ext cx="562292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НЕЖИВАЯ ПРИРОДА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4F5D1E6-1F6C-49E7-9A2A-BF176A6A640B}"/>
              </a:ext>
            </a:extLst>
          </p:cNvPr>
          <p:cNvSpPr/>
          <p:nvPr/>
        </p:nvSpPr>
        <p:spPr>
          <a:xfrm>
            <a:off x="3643313" y="3967163"/>
            <a:ext cx="1857375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ВЕТЕР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>
            <a:extLst>
              <a:ext uri="{FF2B5EF4-FFF2-40B4-BE49-F238E27FC236}">
                <a16:creationId xmlns:a16="http://schemas.microsoft.com/office/drawing/2014/main" id="{D0AEA686-3E7F-42C7-89D3-FA5C8CF515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13ECA021-1D61-4C95-B150-93F57C5B3DAA}"/>
              </a:ext>
            </a:extLst>
          </p:cNvPr>
          <p:cNvSpPr/>
          <p:nvPr/>
        </p:nvSpPr>
        <p:spPr>
          <a:xfrm>
            <a:off x="1760538" y="285750"/>
            <a:ext cx="562292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НЕЖИВАЯ ПРИРОДА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9B310CCC-FE5B-4F64-ADA6-804F1DD61713}"/>
              </a:ext>
            </a:extLst>
          </p:cNvPr>
          <p:cNvSpPr/>
          <p:nvPr/>
        </p:nvSpPr>
        <p:spPr>
          <a:xfrm>
            <a:off x="3805238" y="3967163"/>
            <a:ext cx="1533525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СНЕГ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>
            <a:extLst>
              <a:ext uri="{FF2B5EF4-FFF2-40B4-BE49-F238E27FC236}">
                <a16:creationId xmlns:a16="http://schemas.microsoft.com/office/drawing/2014/main" id="{FDF3C469-BF37-4BF9-B0D5-032F3EDF8C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20638"/>
            <a:ext cx="92202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6CD924EE-4D82-44E4-9A95-CD2B47A4EE2F}"/>
              </a:ext>
            </a:extLst>
          </p:cNvPr>
          <p:cNvSpPr/>
          <p:nvPr/>
        </p:nvSpPr>
        <p:spPr>
          <a:xfrm>
            <a:off x="1760538" y="285750"/>
            <a:ext cx="562292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НЕЖИВАЯ ПРИРОДА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9E01E62-6674-40F9-9B1D-19E5CD480C6A}"/>
              </a:ext>
            </a:extLst>
          </p:cNvPr>
          <p:cNvSpPr/>
          <p:nvPr/>
        </p:nvSpPr>
        <p:spPr>
          <a:xfrm>
            <a:off x="3643313" y="3967163"/>
            <a:ext cx="1857375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ДОЖДЬ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>
            <a:extLst>
              <a:ext uri="{FF2B5EF4-FFF2-40B4-BE49-F238E27FC236}">
                <a16:creationId xmlns:a16="http://schemas.microsoft.com/office/drawing/2014/main" id="{2E85A5AF-F122-4D31-9784-8C9667AB83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654050"/>
            <a:ext cx="92202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EF81CA77-BFD4-42EA-AFC0-5245AB543989}"/>
              </a:ext>
            </a:extLst>
          </p:cNvPr>
          <p:cNvSpPr/>
          <p:nvPr/>
        </p:nvSpPr>
        <p:spPr>
          <a:xfrm>
            <a:off x="1760538" y="285750"/>
            <a:ext cx="562292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НЕЖИВАЯ ПРИРОДА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375F61B-BE67-4AC1-BBB5-5089BE99A8DE}"/>
              </a:ext>
            </a:extLst>
          </p:cNvPr>
          <p:cNvSpPr/>
          <p:nvPr/>
        </p:nvSpPr>
        <p:spPr>
          <a:xfrm>
            <a:off x="3805238" y="3967163"/>
            <a:ext cx="1533525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ГРАД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7">
            <a:extLst>
              <a:ext uri="{FF2B5EF4-FFF2-40B4-BE49-F238E27FC236}">
                <a16:creationId xmlns:a16="http://schemas.microsoft.com/office/drawing/2014/main" id="{82051736-70C6-4861-9087-802263076E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76263"/>
            <a:ext cx="9144000" cy="574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19">
            <a:extLst>
              <a:ext uri="{FF2B5EF4-FFF2-40B4-BE49-F238E27FC236}">
                <a16:creationId xmlns:a16="http://schemas.microsoft.com/office/drawing/2014/main" id="{C190E55C-C2F9-48F5-BAFF-C1DFECD3FC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-392113"/>
            <a:ext cx="3182938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21">
            <a:extLst>
              <a:ext uri="{FF2B5EF4-FFF2-40B4-BE49-F238E27FC236}">
                <a16:creationId xmlns:a16="http://schemas.microsoft.com/office/drawing/2014/main" id="{D722BCEB-B0B7-40D6-8F6A-1B9270928B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600" y="234950"/>
            <a:ext cx="7794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18">
            <a:extLst>
              <a:ext uri="{FF2B5EF4-FFF2-40B4-BE49-F238E27FC236}">
                <a16:creationId xmlns:a16="http://schemas.microsoft.com/office/drawing/2014/main" id="{13A20D9B-C5AA-4E2A-943D-C65FCBC304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075" y="2290763"/>
            <a:ext cx="26035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17">
            <a:extLst>
              <a:ext uri="{FF2B5EF4-FFF2-40B4-BE49-F238E27FC236}">
                <a16:creationId xmlns:a16="http://schemas.microsoft.com/office/drawing/2014/main" id="{BBD57B4E-1ED0-48CC-99C9-F4B13C9D04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-301625"/>
            <a:ext cx="367506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6">
            <a:extLst>
              <a:ext uri="{FF2B5EF4-FFF2-40B4-BE49-F238E27FC236}">
                <a16:creationId xmlns:a16="http://schemas.microsoft.com/office/drawing/2014/main" id="{F3C3BB99-8CF1-4C99-A3BF-CAC8FD7EE9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9138" y="2146300"/>
            <a:ext cx="15049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Рисунок 4">
            <a:extLst>
              <a:ext uri="{FF2B5EF4-FFF2-40B4-BE49-F238E27FC236}">
                <a16:creationId xmlns:a16="http://schemas.microsoft.com/office/drawing/2014/main" id="{C2A3EE4D-FBF1-45D5-897F-DB304EDECCF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5" y="2298700"/>
            <a:ext cx="12430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259B61-8EFE-4695-BF45-5F62CCDDB35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988" y="1395413"/>
            <a:ext cx="979487" cy="5683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Рисунок 8">
            <a:extLst>
              <a:ext uri="{FF2B5EF4-FFF2-40B4-BE49-F238E27FC236}">
                <a16:creationId xmlns:a16="http://schemas.microsoft.com/office/drawing/2014/main" id="{43717DAD-5933-46D1-98EF-B289130B57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22988">
            <a:off x="2109788" y="1160463"/>
            <a:ext cx="93662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Рисунок 20">
            <a:extLst>
              <a:ext uri="{FF2B5EF4-FFF2-40B4-BE49-F238E27FC236}">
                <a16:creationId xmlns:a16="http://schemas.microsoft.com/office/drawing/2014/main" id="{7152B8CC-78B4-48DF-AB4A-4BAEBD3175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300" y="3633788"/>
            <a:ext cx="445611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" descr="\\Nva_video\фотобанк\clipart\ОБЩАЯ\камень.png">
            <a:extLst>
              <a:ext uri="{FF2B5EF4-FFF2-40B4-BE49-F238E27FC236}">
                <a16:creationId xmlns:a16="http://schemas.microsoft.com/office/drawing/2014/main" id="{742D0FE9-1F50-4453-9478-FC8659D5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838" y="2879725"/>
            <a:ext cx="11620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" descr="\\Nva_video\фотобанк\clipart\ОБЩАЯ\камень.png">
            <a:extLst>
              <a:ext uri="{FF2B5EF4-FFF2-40B4-BE49-F238E27FC236}">
                <a16:creationId xmlns:a16="http://schemas.microsoft.com/office/drawing/2014/main" id="{BA896AB9-0234-42C6-9D75-24F51255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6825" y="3667125"/>
            <a:ext cx="492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Рисунок 23">
            <a:extLst>
              <a:ext uri="{FF2B5EF4-FFF2-40B4-BE49-F238E27FC236}">
                <a16:creationId xmlns:a16="http://schemas.microsoft.com/office/drawing/2014/main" id="{5EC330CE-F00F-417B-A4E1-4BC62BD8F2C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238" y="361950"/>
            <a:ext cx="249872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B11DD85-1124-49D9-B065-0A448F7B04C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763" y="1892300"/>
            <a:ext cx="3022600" cy="27162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472" name="Рисунок 15">
            <a:extLst>
              <a:ext uri="{FF2B5EF4-FFF2-40B4-BE49-F238E27FC236}">
                <a16:creationId xmlns:a16="http://schemas.microsoft.com/office/drawing/2014/main" id="{1038966F-FD80-400B-9219-52F36A47AD9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350" y="1212850"/>
            <a:ext cx="18351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Рисунок 14">
            <a:extLst>
              <a:ext uri="{FF2B5EF4-FFF2-40B4-BE49-F238E27FC236}">
                <a16:creationId xmlns:a16="http://schemas.microsoft.com/office/drawing/2014/main" id="{B4C43312-46F3-4C3A-9964-B82BC922FCA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0" y="1666875"/>
            <a:ext cx="1538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Рисунок 22">
            <a:extLst>
              <a:ext uri="{FF2B5EF4-FFF2-40B4-BE49-F238E27FC236}">
                <a16:creationId xmlns:a16="http://schemas.microsoft.com/office/drawing/2014/main" id="{A72A2480-8B12-4F00-93AF-A828544287CB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2850"/>
            <a:ext cx="15144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0F8642C1-B9B5-40A1-8170-77360FF35BF4}"/>
              </a:ext>
            </a:extLst>
          </p:cNvPr>
          <p:cNvSpPr/>
          <p:nvPr/>
        </p:nvSpPr>
        <p:spPr>
          <a:xfrm>
            <a:off x="3503613" y="1419225"/>
            <a:ext cx="2071687" cy="6921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ПИТАНИЕ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F9940CF9-5CC1-4442-BB2E-463CE63A1558}"/>
              </a:ext>
            </a:extLst>
          </p:cNvPr>
          <p:cNvSpPr/>
          <p:nvPr/>
        </p:nvSpPr>
        <p:spPr>
          <a:xfrm>
            <a:off x="3832225" y="2317750"/>
            <a:ext cx="1416050" cy="690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РОСТ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EA460CF5-4A17-4090-90E0-1FD40DD7D052}"/>
              </a:ext>
            </a:extLst>
          </p:cNvPr>
          <p:cNvSpPr/>
          <p:nvPr/>
        </p:nvSpPr>
        <p:spPr>
          <a:xfrm>
            <a:off x="3411538" y="3197225"/>
            <a:ext cx="2257425" cy="6921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ДЫХАНИЕ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1C7FBA33-C1EF-4B6C-B55C-B95822F5D84D}"/>
              </a:ext>
            </a:extLst>
          </p:cNvPr>
          <p:cNvSpPr/>
          <p:nvPr/>
        </p:nvSpPr>
        <p:spPr>
          <a:xfrm>
            <a:off x="2887663" y="4062413"/>
            <a:ext cx="3303587" cy="6905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РАЗМНОЖЕНИЕ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7A5C320B-14BD-48BF-8B01-333BA46AAEBD}"/>
              </a:ext>
            </a:extLst>
          </p:cNvPr>
          <p:cNvSpPr/>
          <p:nvPr/>
        </p:nvSpPr>
        <p:spPr>
          <a:xfrm>
            <a:off x="1281113" y="166688"/>
            <a:ext cx="6581775" cy="96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Признаки отличия живых организмов от неживых тел: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>
            <a:extLst>
              <a:ext uri="{FF2B5EF4-FFF2-40B4-BE49-F238E27FC236}">
                <a16:creationId xmlns:a16="http://schemas.microsoft.com/office/drawing/2014/main" id="{B67051F3-2010-46C4-AE41-4D7F985D8E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031875"/>
            <a:ext cx="24066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2">
            <a:extLst>
              <a:ext uri="{FF2B5EF4-FFF2-40B4-BE49-F238E27FC236}">
                <a16:creationId xmlns:a16="http://schemas.microsoft.com/office/drawing/2014/main" id="{AB5DCAD2-0E98-4253-91F3-2A0C9A0F0D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013" y="712788"/>
            <a:ext cx="13096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3">
            <a:extLst>
              <a:ext uri="{FF2B5EF4-FFF2-40B4-BE49-F238E27FC236}">
                <a16:creationId xmlns:a16="http://schemas.microsoft.com/office/drawing/2014/main" id="{4BDBE6F0-AF20-43D9-9994-83BF417CF7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16"/>
          <a:stretch>
            <a:fillRect/>
          </a:stretch>
        </p:blipFill>
        <p:spPr bwMode="auto">
          <a:xfrm>
            <a:off x="3781425" y="2914650"/>
            <a:ext cx="153193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5">
            <a:extLst>
              <a:ext uri="{FF2B5EF4-FFF2-40B4-BE49-F238E27FC236}">
                <a16:creationId xmlns:a16="http://schemas.microsoft.com/office/drawing/2014/main" id="{206733A6-5FB1-4D0A-ACCB-3E7F7D29FE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304800"/>
            <a:ext cx="43561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>
            <a:extLst>
              <a:ext uri="{FF2B5EF4-FFF2-40B4-BE49-F238E27FC236}">
                <a16:creationId xmlns:a16="http://schemas.microsoft.com/office/drawing/2014/main" id="{B305FD42-5042-4159-BBEF-E6350F9817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96900"/>
            <a:ext cx="9144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9">
            <a:extLst>
              <a:ext uri="{FF2B5EF4-FFF2-40B4-BE49-F238E27FC236}">
                <a16:creationId xmlns:a16="http://schemas.microsoft.com/office/drawing/2014/main" id="{3CF391D4-A3F1-4486-82FC-E7E137AF5C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-392113"/>
            <a:ext cx="3182938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21">
            <a:extLst>
              <a:ext uri="{FF2B5EF4-FFF2-40B4-BE49-F238E27FC236}">
                <a16:creationId xmlns:a16="http://schemas.microsoft.com/office/drawing/2014/main" id="{141FE4EA-26E8-46D7-9DAA-8056EAFCD1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600" y="234950"/>
            <a:ext cx="7794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8">
            <a:extLst>
              <a:ext uri="{FF2B5EF4-FFF2-40B4-BE49-F238E27FC236}">
                <a16:creationId xmlns:a16="http://schemas.microsoft.com/office/drawing/2014/main" id="{76411615-C92E-4C35-A05E-2710C2E894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075" y="2290763"/>
            <a:ext cx="26035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7">
            <a:extLst>
              <a:ext uri="{FF2B5EF4-FFF2-40B4-BE49-F238E27FC236}">
                <a16:creationId xmlns:a16="http://schemas.microsoft.com/office/drawing/2014/main" id="{28117489-CBF6-4DEE-BC64-2065537CBB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-301625"/>
            <a:ext cx="367506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3D6F7BBB-0409-45B8-83FE-C153C8A1A19C}"/>
              </a:ext>
            </a:extLst>
          </p:cNvPr>
          <p:cNvSpPr/>
          <p:nvPr/>
        </p:nvSpPr>
        <p:spPr>
          <a:xfrm>
            <a:off x="3171825" y="285750"/>
            <a:ext cx="2800350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ПРИРОДА</a:t>
            </a:r>
          </a:p>
        </p:txBody>
      </p:sp>
      <p:pic>
        <p:nvPicPr>
          <p:cNvPr id="3080" name="Рисунок 6">
            <a:extLst>
              <a:ext uri="{FF2B5EF4-FFF2-40B4-BE49-F238E27FC236}">
                <a16:creationId xmlns:a16="http://schemas.microsoft.com/office/drawing/2014/main" id="{08E8A163-3C64-4CCA-94ED-2EB61B40951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350" y="1963738"/>
            <a:ext cx="15049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4">
            <a:extLst>
              <a:ext uri="{FF2B5EF4-FFF2-40B4-BE49-F238E27FC236}">
                <a16:creationId xmlns:a16="http://schemas.microsoft.com/office/drawing/2014/main" id="{6784803A-49E0-43CC-AF17-176E4293795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5" y="2298700"/>
            <a:ext cx="12430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922665-BD60-4E9D-91FE-17BEB0F04F8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988" y="1395413"/>
            <a:ext cx="979487" cy="5683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Рисунок 8">
            <a:extLst>
              <a:ext uri="{FF2B5EF4-FFF2-40B4-BE49-F238E27FC236}">
                <a16:creationId xmlns:a16="http://schemas.microsoft.com/office/drawing/2014/main" id="{465CBB98-9CE6-42B1-B7E3-A8554643B85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22988">
            <a:off x="3106738" y="1271588"/>
            <a:ext cx="936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AE22205A-4D66-400A-A3D1-70652E77CE2B}"/>
              </a:ext>
            </a:extLst>
          </p:cNvPr>
          <p:cNvSpPr/>
          <p:nvPr/>
        </p:nvSpPr>
        <p:spPr>
          <a:xfrm>
            <a:off x="1489075" y="3940175"/>
            <a:ext cx="2001838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ЖИВАЯ</a:t>
            </a:r>
          </a:p>
        </p:txBody>
      </p:sp>
      <p:pic>
        <p:nvPicPr>
          <p:cNvPr id="3085" name="Рисунок 20">
            <a:extLst>
              <a:ext uri="{FF2B5EF4-FFF2-40B4-BE49-F238E27FC236}">
                <a16:creationId xmlns:a16="http://schemas.microsoft.com/office/drawing/2014/main" id="{7D715D46-24A8-428D-88F4-6A6BAE53F61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300" y="3633788"/>
            <a:ext cx="445611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" descr="\\Nva_video\фотобанк\clipart\ОБЩАЯ\камень.png">
            <a:extLst>
              <a:ext uri="{FF2B5EF4-FFF2-40B4-BE49-F238E27FC236}">
                <a16:creationId xmlns:a16="http://schemas.microsoft.com/office/drawing/2014/main" id="{C661EE01-3717-47B3-A2FB-10C46A82F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838" y="2879725"/>
            <a:ext cx="11620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Рисунок 23">
            <a:extLst>
              <a:ext uri="{FF2B5EF4-FFF2-40B4-BE49-F238E27FC236}">
                <a16:creationId xmlns:a16="http://schemas.microsoft.com/office/drawing/2014/main" id="{147E9A3D-9A83-45CD-8044-3400C3DF728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238" y="361950"/>
            <a:ext cx="249872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E836065-7B62-412E-9D40-7892C81608F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388" y="1779588"/>
            <a:ext cx="3022600" cy="2714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89" name="Рисунок 15">
            <a:extLst>
              <a:ext uri="{FF2B5EF4-FFF2-40B4-BE49-F238E27FC236}">
                <a16:creationId xmlns:a16="http://schemas.microsoft.com/office/drawing/2014/main" id="{BC33350A-8B76-493F-AAB2-4E32D4546FA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350" y="1212850"/>
            <a:ext cx="18351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B2EDDD8C-5554-4228-832E-383F73135B62}"/>
              </a:ext>
            </a:extLst>
          </p:cNvPr>
          <p:cNvSpPr/>
          <p:nvPr/>
        </p:nvSpPr>
        <p:spPr>
          <a:xfrm>
            <a:off x="5322888" y="3940175"/>
            <a:ext cx="2663825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НЕЖИВАЯ</a:t>
            </a:r>
          </a:p>
        </p:txBody>
      </p:sp>
      <p:pic>
        <p:nvPicPr>
          <p:cNvPr id="3091" name="Рисунок 14">
            <a:extLst>
              <a:ext uri="{FF2B5EF4-FFF2-40B4-BE49-F238E27FC236}">
                <a16:creationId xmlns:a16="http://schemas.microsoft.com/office/drawing/2014/main" id="{F8E4D151-4346-418C-9720-2F243A6B8D9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0" y="1666875"/>
            <a:ext cx="1538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Рисунок 22">
            <a:extLst>
              <a:ext uri="{FF2B5EF4-FFF2-40B4-BE49-F238E27FC236}">
                <a16:creationId xmlns:a16="http://schemas.microsoft.com/office/drawing/2014/main" id="{BB05C32D-CC1F-4F52-ACE6-E3404E0C228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2850"/>
            <a:ext cx="15144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>
            <a:extLst>
              <a:ext uri="{FF2B5EF4-FFF2-40B4-BE49-F238E27FC236}">
                <a16:creationId xmlns:a16="http://schemas.microsoft.com/office/drawing/2014/main" id="{98C5DD39-86DC-4B56-A397-0DDF76383E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23825"/>
            <a:ext cx="43561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1">
            <a:extLst>
              <a:ext uri="{FF2B5EF4-FFF2-40B4-BE49-F238E27FC236}">
                <a16:creationId xmlns:a16="http://schemas.microsoft.com/office/drawing/2014/main" id="{99CD2A98-8F59-4E92-AC7B-9DD5466809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775" y="850900"/>
            <a:ext cx="24082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2">
            <a:extLst>
              <a:ext uri="{FF2B5EF4-FFF2-40B4-BE49-F238E27FC236}">
                <a16:creationId xmlns:a16="http://schemas.microsoft.com/office/drawing/2014/main" id="{6E501C42-8190-4A62-B668-F60D1BAB44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0" y="1712913"/>
            <a:ext cx="13096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3">
            <a:extLst>
              <a:ext uri="{FF2B5EF4-FFF2-40B4-BE49-F238E27FC236}">
                <a16:creationId xmlns:a16="http://schemas.microsoft.com/office/drawing/2014/main" id="{5866A7AB-4223-4CE9-BBA5-DDEAB268FA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16"/>
          <a:stretch>
            <a:fillRect/>
          </a:stretch>
        </p:blipFill>
        <p:spPr bwMode="auto">
          <a:xfrm>
            <a:off x="827088" y="2065338"/>
            <a:ext cx="15319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8DE3CA45-4656-4E31-A85C-07127B2EBA90}"/>
              </a:ext>
            </a:extLst>
          </p:cNvPr>
          <p:cNvSpPr/>
          <p:nvPr/>
        </p:nvSpPr>
        <p:spPr>
          <a:xfrm>
            <a:off x="1277938" y="3852863"/>
            <a:ext cx="2422525" cy="10112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ЖИВАЯ ПРИРОДА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E59E0D0-6E48-4F2F-89A8-6DAC481F127C}"/>
              </a:ext>
            </a:extLst>
          </p:cNvPr>
          <p:cNvSpPr/>
          <p:nvPr/>
        </p:nvSpPr>
        <p:spPr>
          <a:xfrm>
            <a:off x="5322888" y="3852863"/>
            <a:ext cx="2663825" cy="10112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НЕЖИВАЯ ПРИРОДА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>
            <a:extLst>
              <a:ext uri="{FF2B5EF4-FFF2-40B4-BE49-F238E27FC236}">
                <a16:creationId xmlns:a16="http://schemas.microsoft.com/office/drawing/2014/main" id="{46F329F6-AC8B-46C7-A062-B8033A9D41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-539750"/>
            <a:ext cx="93345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A63131BF-17DE-42E8-8F4D-8F8BD2A132CD}"/>
              </a:ext>
            </a:extLst>
          </p:cNvPr>
          <p:cNvSpPr/>
          <p:nvPr/>
        </p:nvSpPr>
        <p:spPr>
          <a:xfrm>
            <a:off x="3643313" y="3967163"/>
            <a:ext cx="1857375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ДОЖДЬ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>
            <a:extLst>
              <a:ext uri="{FF2B5EF4-FFF2-40B4-BE49-F238E27FC236}">
                <a16:creationId xmlns:a16="http://schemas.microsoft.com/office/drawing/2014/main" id="{9F122312-E7B7-447B-A790-4422608614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0" y="-539750"/>
            <a:ext cx="93980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901080DA-8B46-4F4D-B507-C00C69FC7D1D}"/>
              </a:ext>
            </a:extLst>
          </p:cNvPr>
          <p:cNvSpPr/>
          <p:nvPr/>
        </p:nvSpPr>
        <p:spPr>
          <a:xfrm>
            <a:off x="3875088" y="3967163"/>
            <a:ext cx="1393825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СНЕГ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>
            <a:extLst>
              <a:ext uri="{FF2B5EF4-FFF2-40B4-BE49-F238E27FC236}">
                <a16:creationId xmlns:a16="http://schemas.microsoft.com/office/drawing/2014/main" id="{AC754182-AC1F-4763-96DC-F76A09D1C1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13" y="-539750"/>
            <a:ext cx="9344026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0134438-E88C-4EC3-8110-A3327B4C9F69}"/>
              </a:ext>
            </a:extLst>
          </p:cNvPr>
          <p:cNvSpPr/>
          <p:nvPr/>
        </p:nvSpPr>
        <p:spPr>
          <a:xfrm>
            <a:off x="3551238" y="3967163"/>
            <a:ext cx="2041525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СОЛНЦЕ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МУЗЫКА 1\12 музыкальные инструменты (Духовые)\1\река [преобразованный].png">
            <a:extLst>
              <a:ext uri="{FF2B5EF4-FFF2-40B4-BE49-F238E27FC236}">
                <a16:creationId xmlns:a16="http://schemas.microsoft.com/office/drawing/2014/main" id="{DAB89D64-6B34-478B-9B1D-4A71C12E9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23607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4F1156-20D7-4027-9547-7E7EF2512C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75" y="3313113"/>
            <a:ext cx="1117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BC8C13-574E-4E6D-8ADC-2FF0F964E0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450" y="2998788"/>
            <a:ext cx="520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E0EBC4-5496-42E1-AF84-6C031E43B1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938" y="2921000"/>
            <a:ext cx="63023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A6165B-74F0-4B9C-83AD-6297356D0E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800" y="3313113"/>
            <a:ext cx="6302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6C57EE-D96F-4AF3-BC69-B40EB73E40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1988" y="3098800"/>
            <a:ext cx="692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550941-F13D-4BC2-8F5E-B0E2B83E34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3306763"/>
            <a:ext cx="63023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E27565-73E1-4C3F-95EB-D331D78438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788" y="3660775"/>
            <a:ext cx="83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\\Nva_video\фотобанк\clipart\ОБЩАЯ\насекомое комар.png">
            <a:extLst>
              <a:ext uri="{FF2B5EF4-FFF2-40B4-BE49-F238E27FC236}">
                <a16:creationId xmlns:a16="http://schemas.microsoft.com/office/drawing/2014/main" id="{E23EE3AB-DC27-4289-A4B4-E25B04F93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725" y="1981200"/>
            <a:ext cx="60801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\\Nva_video\фотобанк\clipart\ОБЩАЯ\насекомое комар.png">
            <a:extLst>
              <a:ext uri="{FF2B5EF4-FFF2-40B4-BE49-F238E27FC236}">
                <a16:creationId xmlns:a16="http://schemas.microsoft.com/office/drawing/2014/main" id="{22014817-AF2B-4EA5-B989-79D2D1CA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9388" y="1406525"/>
            <a:ext cx="6080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E8E115-FB59-416A-9F98-1B530A3C8CE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350" y="2844800"/>
            <a:ext cx="9826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95833E-7597-4179-AE96-5112B9AFDEF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54486">
            <a:off x="5138387" y="1783087"/>
            <a:ext cx="504005" cy="324244"/>
          </a:xfrm>
          <a:prstGeom prst="rect">
            <a:avLst/>
          </a:prstGeom>
        </p:spPr>
      </p:pic>
      <p:pic>
        <p:nvPicPr>
          <p:cNvPr id="2053" name="Picture 5" descr="\\Nva_video\фотобанк\clipart\ОБЩАЯ\лягушка.png">
            <a:extLst>
              <a:ext uri="{FF2B5EF4-FFF2-40B4-BE49-F238E27FC236}">
                <a16:creationId xmlns:a16="http://schemas.microsoft.com/office/drawing/2014/main" id="{69E61A8B-6904-4470-9FCA-9DFB6A53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413" y="1992313"/>
            <a:ext cx="103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\\Nva_video\фотобанк\clipart\ОБЩАЯ\утёнок.png">
            <a:extLst>
              <a:ext uri="{FF2B5EF4-FFF2-40B4-BE49-F238E27FC236}">
                <a16:creationId xmlns:a16="http://schemas.microsoft.com/office/drawing/2014/main" id="{6A4935C9-860E-4236-97D7-414D0D6D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8488" y="3987800"/>
            <a:ext cx="1066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4736540-2541-4189-AC84-312AFE289FA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1988" y="2046288"/>
            <a:ext cx="6096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725F2E7-7AEB-45CC-AE89-4870D8EC25C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56420" flipV="1">
            <a:off x="2474120" y="2104231"/>
            <a:ext cx="16113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Рисунок 18">
            <a:extLst>
              <a:ext uri="{FF2B5EF4-FFF2-40B4-BE49-F238E27FC236}">
                <a16:creationId xmlns:a16="http://schemas.microsoft.com/office/drawing/2014/main" id="{CB92265F-151A-470B-9AC0-DD167C6D744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3325813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F68FCE-7847-4E0D-AF32-6570D20AE81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56394" flipH="1">
            <a:off x="114300" y="868363"/>
            <a:ext cx="2478088" cy="139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6" descr="\\Nva_video\фотобанк\clipart\ОБЩАЯ\утёнок.png">
            <a:extLst>
              <a:ext uri="{FF2B5EF4-FFF2-40B4-BE49-F238E27FC236}">
                <a16:creationId xmlns:a16="http://schemas.microsoft.com/office/drawing/2014/main" id="{229B1858-279E-429D-9287-2038F4C53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313" y="4164013"/>
            <a:ext cx="1066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\\Nva_video\фотобанк\clipart\ОБЩАЯ\утёнок.png">
            <a:extLst>
              <a:ext uri="{FF2B5EF4-FFF2-40B4-BE49-F238E27FC236}">
                <a16:creationId xmlns:a16="http://schemas.microsoft.com/office/drawing/2014/main" id="{013CF9DB-FE17-46CF-8174-9BE5A126E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650" y="4349750"/>
            <a:ext cx="1066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C18E73-4DF4-4106-83D1-66ED77C8A3D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650" y="2247900"/>
            <a:ext cx="609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87E6E0C-F1BE-499B-BE1B-474B11D39C0B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938" y="3378200"/>
            <a:ext cx="208915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D84774-DF1C-4703-B427-6D1A9ED2144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488" y="2754313"/>
            <a:ext cx="16113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Рисунок 17">
            <a:extLst>
              <a:ext uri="{FF2B5EF4-FFF2-40B4-BE49-F238E27FC236}">
                <a16:creationId xmlns:a16="http://schemas.microsoft.com/office/drawing/2014/main" id="{9BB03E46-C52E-46C0-9709-767C32C171B6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013" y="2822575"/>
            <a:ext cx="245586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085C414-CD57-4D2D-BF8F-C595D240B089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5364" y="3516317"/>
            <a:ext cx="2500045" cy="14438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\\Nva_video\фотобанк\clipart\ОБЩАЯ\река природа лес деревья.jpg">
            <a:extLst>
              <a:ext uri="{FF2B5EF4-FFF2-40B4-BE49-F238E27FC236}">
                <a16:creationId xmlns:a16="http://schemas.microsoft.com/office/drawing/2014/main" id="{D50BD549-E194-44F1-A3E7-D5BD2808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9750" y="-1357313"/>
            <a:ext cx="10223500" cy="68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4E142F9-B506-4E6E-96BE-EEA7D71C512F}"/>
              </a:ext>
            </a:extLst>
          </p:cNvPr>
          <p:cNvSpPr/>
          <p:nvPr/>
        </p:nvSpPr>
        <p:spPr>
          <a:xfrm>
            <a:off x="1331913" y="3967163"/>
            <a:ext cx="6480175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Река — это неживая природа.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9C6F5481-4BBD-4BB3-9014-1FEF878B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9750" y="-1357313"/>
            <a:ext cx="10223500" cy="68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5FCAF26-A0E7-4F5D-87EF-1C0E5675781B}"/>
              </a:ext>
            </a:extLst>
          </p:cNvPr>
          <p:cNvSpPr/>
          <p:nvPr/>
        </p:nvSpPr>
        <p:spPr>
          <a:xfrm>
            <a:off x="1006475" y="3967163"/>
            <a:ext cx="7131050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Растения — это живая природа.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D:\Детский сад\23 живая и неживая природа\pics\мир планета природа.jpg">
            <a:extLst>
              <a:ext uri="{FF2B5EF4-FFF2-40B4-BE49-F238E27FC236}">
                <a16:creationId xmlns:a16="http://schemas.microsoft.com/office/drawing/2014/main" id="{C9807174-66BF-4BD0-AF2E-D634FA555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1">
            <a:extLst>
              <a:ext uri="{FF2B5EF4-FFF2-40B4-BE49-F238E27FC236}">
                <a16:creationId xmlns:a16="http://schemas.microsoft.com/office/drawing/2014/main" id="{B5A0CB31-5743-49DC-81CE-C374876E7B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11163"/>
            <a:ext cx="87947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CD990-218E-484C-9185-BB86F55E3E0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751" y="210430"/>
            <a:ext cx="2107937" cy="1219048"/>
          </a:xfrm>
          <a:prstGeom prst="rect">
            <a:avLst/>
          </a:prstGeom>
        </p:spPr>
      </p:pic>
      <p:pic>
        <p:nvPicPr>
          <p:cNvPr id="28677" name="Рисунок 2">
            <a:extLst>
              <a:ext uri="{FF2B5EF4-FFF2-40B4-BE49-F238E27FC236}">
                <a16:creationId xmlns:a16="http://schemas.microsoft.com/office/drawing/2014/main" id="{0AECB253-878C-4044-BBED-98338AB9A3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75" y="631825"/>
            <a:ext cx="147955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2A5FC7-737F-4297-83FF-15994DD65A5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614" y="21526"/>
            <a:ext cx="2107937" cy="12190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C8D874-ED3B-4889-8F2A-7EA024BA60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975" y="688975"/>
            <a:ext cx="1876425" cy="1685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680" name="Рисунок 10">
            <a:extLst>
              <a:ext uri="{FF2B5EF4-FFF2-40B4-BE49-F238E27FC236}">
                <a16:creationId xmlns:a16="http://schemas.microsoft.com/office/drawing/2014/main" id="{CE946806-13A4-4D62-8125-067418AA8D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42" r="-7588"/>
          <a:stretch>
            <a:fillRect/>
          </a:stretch>
        </p:blipFill>
        <p:spPr bwMode="auto">
          <a:xfrm>
            <a:off x="-3565525" y="2455863"/>
            <a:ext cx="9940925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5">
            <a:extLst>
              <a:ext uri="{FF2B5EF4-FFF2-40B4-BE49-F238E27FC236}">
                <a16:creationId xmlns:a16="http://schemas.microsoft.com/office/drawing/2014/main" id="{BA963BED-954B-4CE7-85F6-FBF26D71354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638" y="2306638"/>
            <a:ext cx="660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Рисунок 12">
            <a:extLst>
              <a:ext uri="{FF2B5EF4-FFF2-40B4-BE49-F238E27FC236}">
                <a16:creationId xmlns:a16="http://schemas.microsoft.com/office/drawing/2014/main" id="{812666CB-140E-4FA3-9513-13537987C40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51" r="-9312"/>
          <a:stretch>
            <a:fillRect/>
          </a:stretch>
        </p:blipFill>
        <p:spPr bwMode="auto">
          <a:xfrm>
            <a:off x="2659063" y="2365375"/>
            <a:ext cx="81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Рисунок 13">
            <a:extLst>
              <a:ext uri="{FF2B5EF4-FFF2-40B4-BE49-F238E27FC236}">
                <a16:creationId xmlns:a16="http://schemas.microsoft.com/office/drawing/2014/main" id="{7267D1C4-276F-4405-8A62-8BA629AF713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374"/>
          <a:stretch>
            <a:fillRect/>
          </a:stretch>
        </p:blipFill>
        <p:spPr bwMode="auto">
          <a:xfrm>
            <a:off x="773113" y="2709863"/>
            <a:ext cx="6731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Рисунок 17">
            <a:extLst>
              <a:ext uri="{FF2B5EF4-FFF2-40B4-BE49-F238E27FC236}">
                <a16:creationId xmlns:a16="http://schemas.microsoft.com/office/drawing/2014/main" id="{7336CAF3-2C4A-4391-8117-2D4213D632A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200" y="4195763"/>
            <a:ext cx="11684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Рисунок 18">
            <a:extLst>
              <a:ext uri="{FF2B5EF4-FFF2-40B4-BE49-F238E27FC236}">
                <a16:creationId xmlns:a16="http://schemas.microsoft.com/office/drawing/2014/main" id="{7CBCDB52-A8BF-449D-ACB9-DC0FFE8E315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0488" y="4402138"/>
            <a:ext cx="8715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Рисунок 19">
            <a:extLst>
              <a:ext uri="{FF2B5EF4-FFF2-40B4-BE49-F238E27FC236}">
                <a16:creationId xmlns:a16="http://schemas.microsoft.com/office/drawing/2014/main" id="{C712B953-F96F-46D3-A518-568BF9A6BDF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50" y="4405313"/>
            <a:ext cx="8810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Рисунок 21">
            <a:extLst>
              <a:ext uri="{FF2B5EF4-FFF2-40B4-BE49-F238E27FC236}">
                <a16:creationId xmlns:a16="http://schemas.microsoft.com/office/drawing/2014/main" id="{00541C1D-79CC-4812-BD03-5B07817BB9D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963" y="3429000"/>
            <a:ext cx="19081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Рисунок 20">
            <a:extLst>
              <a:ext uri="{FF2B5EF4-FFF2-40B4-BE49-F238E27FC236}">
                <a16:creationId xmlns:a16="http://schemas.microsoft.com/office/drawing/2014/main" id="{2B28E989-BC36-4256-950C-43CBBAA985A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538" y="2873375"/>
            <a:ext cx="1439862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Рисунок 4">
            <a:extLst>
              <a:ext uri="{FF2B5EF4-FFF2-40B4-BE49-F238E27FC236}">
                <a16:creationId xmlns:a16="http://schemas.microsoft.com/office/drawing/2014/main" id="{029F3281-43E5-4733-A45E-CA35581B113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25" y="1531938"/>
            <a:ext cx="555307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8019A79-54EA-4EF7-ABDA-EA8B70B1EB1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025" y="3724275"/>
            <a:ext cx="1322388" cy="10715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>
            <a:extLst>
              <a:ext uri="{FF2B5EF4-FFF2-40B4-BE49-F238E27FC236}">
                <a16:creationId xmlns:a16="http://schemas.microsoft.com/office/drawing/2014/main" id="{2D525387-801D-49B4-B432-5141E130EC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038" y="-506413"/>
            <a:ext cx="9236076" cy="615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8854177-D58E-449A-B3D6-374DD3C5FBEF}"/>
              </a:ext>
            </a:extLst>
          </p:cNvPr>
          <p:cNvSpPr/>
          <p:nvPr/>
        </p:nvSpPr>
        <p:spPr>
          <a:xfrm>
            <a:off x="2090738" y="285750"/>
            <a:ext cx="496252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ЖИВАЯ ПРИРОДА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6AD91EA2-0843-42EC-B240-44062F50570E}"/>
              </a:ext>
            </a:extLst>
          </p:cNvPr>
          <p:cNvSpPr/>
          <p:nvPr/>
        </p:nvSpPr>
        <p:spPr>
          <a:xfrm>
            <a:off x="3336925" y="3967163"/>
            <a:ext cx="2470150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РАСТЕНИЯ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6E5EC751-3AAC-4E5C-9D1E-64DBAD892A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3" y="-196850"/>
            <a:ext cx="9229726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57FFEEDA-7B60-4F09-BAAF-ACB9E93EFA74}"/>
              </a:ext>
            </a:extLst>
          </p:cNvPr>
          <p:cNvSpPr/>
          <p:nvPr/>
        </p:nvSpPr>
        <p:spPr>
          <a:xfrm>
            <a:off x="2090738" y="285750"/>
            <a:ext cx="496252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ЖИВАЯ ПРИРОДА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A4F75485-DA09-4718-B90E-1A690E858BA1}"/>
              </a:ext>
            </a:extLst>
          </p:cNvPr>
          <p:cNvSpPr/>
          <p:nvPr/>
        </p:nvSpPr>
        <p:spPr>
          <a:xfrm>
            <a:off x="3194050" y="3967163"/>
            <a:ext cx="2755900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ЖИВОТНЫЕ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>
            <a:extLst>
              <a:ext uri="{FF2B5EF4-FFF2-40B4-BE49-F238E27FC236}">
                <a16:creationId xmlns:a16="http://schemas.microsoft.com/office/drawing/2014/main" id="{8C10E63E-B687-442A-946F-38FDC396AA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3" y="-196850"/>
            <a:ext cx="9229726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69364CC8-78BC-4D55-93CE-A209585B9526}"/>
              </a:ext>
            </a:extLst>
          </p:cNvPr>
          <p:cNvSpPr/>
          <p:nvPr/>
        </p:nvSpPr>
        <p:spPr>
          <a:xfrm>
            <a:off x="2090738" y="285750"/>
            <a:ext cx="496252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ЖИВАЯ ПРИРОДА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99CD4B7-32B0-417B-95DC-F1F4C0760754}"/>
              </a:ext>
            </a:extLst>
          </p:cNvPr>
          <p:cNvSpPr/>
          <p:nvPr/>
        </p:nvSpPr>
        <p:spPr>
          <a:xfrm>
            <a:off x="3630613" y="3967163"/>
            <a:ext cx="1882775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ПТИЦЫ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>
            <a:extLst>
              <a:ext uri="{FF2B5EF4-FFF2-40B4-BE49-F238E27FC236}">
                <a16:creationId xmlns:a16="http://schemas.microsoft.com/office/drawing/2014/main" id="{0AE42DA4-C76B-4E39-8B39-6FB0B8AE0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3" y="-20638"/>
            <a:ext cx="9229726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C09957C-F72D-4324-858B-29A2B27FDD9F}"/>
              </a:ext>
            </a:extLst>
          </p:cNvPr>
          <p:cNvSpPr/>
          <p:nvPr/>
        </p:nvSpPr>
        <p:spPr>
          <a:xfrm>
            <a:off x="2090738" y="285750"/>
            <a:ext cx="496252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ЖИВАЯ ПРИРОДА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8B5DAFA-75AF-4CBA-AF20-9951E58D43AE}"/>
              </a:ext>
            </a:extLst>
          </p:cNvPr>
          <p:cNvSpPr/>
          <p:nvPr/>
        </p:nvSpPr>
        <p:spPr>
          <a:xfrm>
            <a:off x="3079750" y="3967163"/>
            <a:ext cx="2984500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НАСЕКОМЫЕ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>
            <a:extLst>
              <a:ext uri="{FF2B5EF4-FFF2-40B4-BE49-F238E27FC236}">
                <a16:creationId xmlns:a16="http://schemas.microsoft.com/office/drawing/2014/main" id="{5707BB3E-A062-4C1F-AEC2-45B3D1BA56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0"/>
          <a:stretch>
            <a:fillRect/>
          </a:stretch>
        </p:blipFill>
        <p:spPr bwMode="auto">
          <a:xfrm>
            <a:off x="-46038" y="-25400"/>
            <a:ext cx="9236076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5B9CAFB5-EA00-40B8-A6C1-6D82145E982E}"/>
              </a:ext>
            </a:extLst>
          </p:cNvPr>
          <p:cNvSpPr/>
          <p:nvPr/>
        </p:nvSpPr>
        <p:spPr>
          <a:xfrm>
            <a:off x="2090738" y="285750"/>
            <a:ext cx="496252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ЖИВАЯ ПРИРОДА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FF616B4-03A7-44E7-8419-9BCDA1D0B75F}"/>
              </a:ext>
            </a:extLst>
          </p:cNvPr>
          <p:cNvSpPr/>
          <p:nvPr/>
        </p:nvSpPr>
        <p:spPr>
          <a:xfrm>
            <a:off x="3444875" y="3967163"/>
            <a:ext cx="2254250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ЧЕЛОВЕК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>
            <a:extLst>
              <a:ext uri="{FF2B5EF4-FFF2-40B4-BE49-F238E27FC236}">
                <a16:creationId xmlns:a16="http://schemas.microsoft.com/office/drawing/2014/main" id="{FD878D20-1B92-444B-9B67-605912E36E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25" y="-523875"/>
            <a:ext cx="921702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865C0588-B097-4875-BFD6-8EFE0F19E68C}"/>
              </a:ext>
            </a:extLst>
          </p:cNvPr>
          <p:cNvSpPr/>
          <p:nvPr/>
        </p:nvSpPr>
        <p:spPr>
          <a:xfrm>
            <a:off x="1760538" y="285750"/>
            <a:ext cx="562292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НЕЖИВАЯ ПРИРОДА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AE24BD63-84DC-4013-8CB7-DA2D1AC31F61}"/>
              </a:ext>
            </a:extLst>
          </p:cNvPr>
          <p:cNvSpPr/>
          <p:nvPr/>
        </p:nvSpPr>
        <p:spPr>
          <a:xfrm>
            <a:off x="3530600" y="3967163"/>
            <a:ext cx="2082800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ЗВЁЗДЫ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>
            <a:extLst>
              <a:ext uri="{FF2B5EF4-FFF2-40B4-BE49-F238E27FC236}">
                <a16:creationId xmlns:a16="http://schemas.microsoft.com/office/drawing/2014/main" id="{0EE99067-6E93-4300-B18E-7662290EC8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25" y="-420688"/>
            <a:ext cx="9217025" cy="593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1C8C0A3D-F3FC-4BF3-B172-57862AAAF7DA}"/>
              </a:ext>
            </a:extLst>
          </p:cNvPr>
          <p:cNvSpPr/>
          <p:nvPr/>
        </p:nvSpPr>
        <p:spPr>
          <a:xfrm>
            <a:off x="1760538" y="285750"/>
            <a:ext cx="562292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НЕЖИВАЯ ПРИРОДА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CC6A3325-AB3E-401A-AD75-EACB1DD38ABA}"/>
              </a:ext>
            </a:extLst>
          </p:cNvPr>
          <p:cNvSpPr/>
          <p:nvPr/>
        </p:nvSpPr>
        <p:spPr>
          <a:xfrm>
            <a:off x="3530600" y="3967163"/>
            <a:ext cx="2082800" cy="836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СОЛНЦЕ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кр. Мир. Дошкольный">
      <a:majorFont>
        <a:latin typeface="Liberation Sans"/>
        <a:ea typeface=""/>
        <a:cs typeface=""/>
      </a:majorFont>
      <a:minorFont>
        <a:latin typeface="Liberatio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80</Words>
  <Application>Microsoft Office PowerPoint</Application>
  <PresentationFormat>Экран (16:9)</PresentationFormat>
  <Paragraphs>46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Liberation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katerina@lansite.ru</cp:lastModifiedBy>
  <cp:revision>141</cp:revision>
  <dcterms:created xsi:type="dcterms:W3CDTF">2014-07-28T07:38:17Z</dcterms:created>
  <dcterms:modified xsi:type="dcterms:W3CDTF">2020-08-27T08:17:53Z</dcterms:modified>
</cp:coreProperties>
</file>