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52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7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76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65840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320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792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6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8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66349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728C04-D9C0-43A0-873A-3EA83E7EC516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478F567-6A42-41B8-8457-A78356CD590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24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мятка для родителей «Как научить ребенка самостоятельно одеваться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91" y="-1"/>
            <a:ext cx="470535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Праздник мыльных пузыре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54" y="0"/>
            <a:ext cx="4809392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9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лышок - Детский сад № 3 общеразвивающего вида, город Ухт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08" y="0"/>
            <a:ext cx="4589584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Памятка для родителей «Самообслуживание ребёнка 3-4 лет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111" y="1"/>
            <a:ext cx="48387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8821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Corbel</vt:lpstr>
      <vt:lpstr>Gill Sans MT</vt:lpstr>
      <vt:lpstr>Impact</vt:lpstr>
      <vt:lpstr>Badge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Воспитатели</dc:creator>
  <cp:lastModifiedBy>Воспитатели</cp:lastModifiedBy>
  <cp:revision>2</cp:revision>
  <dcterms:created xsi:type="dcterms:W3CDTF">2020-08-24T00:31:49Z</dcterms:created>
  <dcterms:modified xsi:type="dcterms:W3CDTF">2020-08-24T01:03:08Z</dcterms:modified>
</cp:coreProperties>
</file>