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7" r:id="rId4"/>
    <p:sldId id="288" r:id="rId5"/>
    <p:sldId id="282" r:id="rId6"/>
    <p:sldId id="274" r:id="rId7"/>
    <p:sldId id="266" r:id="rId8"/>
    <p:sldId id="260" r:id="rId9"/>
    <p:sldId id="264" r:id="rId10"/>
    <p:sldId id="261" r:id="rId11"/>
    <p:sldId id="263" r:id="rId12"/>
    <p:sldId id="270" r:id="rId13"/>
    <p:sldId id="26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626E8-DC28-440A-A625-2A3069FE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BBF90-3519-4E93-8546-1712205F8F42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53D68-7FA8-4BF2-B798-C2D1AEBC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644A9D-E9F4-46DA-A9B1-4AA2FC1A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5DEC5-79F7-4423-A760-2AC326A35F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0928163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B870E7-9913-4BB9-AE54-9FB0A377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6107-1341-42DF-900E-04EC83843BE7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4732AD-E73A-46C2-96A3-321248E4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4A190-2044-49F1-9170-57D3EF3F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B965-C694-4820-AF93-297C78A336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046703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8434A0-44C6-4A53-8A83-104A7B49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A686-3317-4147-9C69-19B39F33775B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C8611C-FE77-44E8-BF98-9FBF9BCA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AB8F1-5A47-43E5-A9A3-FBF55E66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E6FEE-7AB4-4EE2-9FFB-573692C181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1290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79156C-82B7-434B-8D86-3F77AC95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8AAF-CD7F-4241-B470-DF983F41C9FC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3110F-2790-4705-BE32-39996132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43614-CB13-4B47-A4D4-AD90CA55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4A243-B3FD-4C01-980E-FA69BF2DB8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01853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40F37-02F6-46AF-B75B-1AB827AD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FA0C-5203-48CC-A908-DC00A5C89304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F5307-449D-40AC-A4B2-61CC4199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7C28B-7835-4B25-BE23-327A50EC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39FBD-2491-4CCF-8C8C-6C7A62BD91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26368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2374B84-C1F8-469E-8B06-5054360F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8926-1985-40F3-9292-581E492A1479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24B39BB-14D6-4DD0-9010-BFABC835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F66830B-E6DF-4C8C-AF30-314CFABEC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899DB-07D3-4107-9364-C82F40F952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17151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4CEE8AE-A26C-4F3D-9465-DB29DAC7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81CEC-EC2E-415E-BC56-82AEA0FB6741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506E4860-8E05-4716-9150-410583E7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385F8E6-C9AF-4BFE-8D6B-2E36154A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BD574-FFD8-41C2-9A70-A4A7FD1F94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6548712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6FF6129C-F4E6-47E4-860F-7A6AEA20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DDF6-4E32-4C88-9A0E-FB2151FDEF46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F7D443B-6FB1-4EBF-B653-9023E58F8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C11E8A7-18AA-4D6D-90C8-870D344D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9C208-B8BD-4B76-A045-6F94D8393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11390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6765570B-8866-463F-B4C5-D6BD545A9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8C76-7D3F-41BD-B251-169A4DCEB3BD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C1BAEF3-5B87-4CEE-9996-72976844F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16E03738-6D64-4724-8F0A-07E5620B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E2175-7FB2-464C-9DA7-C92918DC85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831890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2957D9D-DF36-4E04-977E-72089C03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55EB-26FC-43BB-B80B-ABF4F37F8DE7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6CDA9BE-1E2D-421C-B8DE-E2F34DC2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019A3B8-6E2B-42D5-A5E5-FB89D3E8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C2C9C-C576-4A78-BAFB-20376ADCA3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782774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A863CFF-6F78-408E-BE20-8E870304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5A6D-D2C0-4DBB-8B6A-06AE2016E1EF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157E992-F405-4A7A-B95B-DA90CF71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6648051-BDC4-4413-A1E0-796A1E20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FD3F0-2548-4FBC-9B6A-3FEE2D860D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009673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48777FC8-49C6-45B2-B49F-352EEB9B2D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36F178A8-1CBF-4BCA-ACE5-88F6BD2AB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E7ED5-F476-464C-8C05-3C1FBD695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3BB14-DDA1-42FF-99B5-123A64814415}" type="datetimeFigureOut">
              <a:rPr lang="ru-RU"/>
              <a:pPr>
                <a:defRPr/>
              </a:pPr>
              <a:t>19.08.2020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A06CD8-4E52-47D8-9C88-39A531F8F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9BA10-A262-4059-BB54-71E719F6C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7DA595A-EF10-417C-9919-DA887FE7DC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950E251E-A912-442B-BBD1-5AEE4753C6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014670-0F8C-4FD1-8A28-6F4703C3C9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 descr="http://www.symbolsbook.ru/images/B/Butterfly3.jpg">
            <a:extLst>
              <a:ext uri="{FF2B5EF4-FFF2-40B4-BE49-F238E27FC236}">
                <a16:creationId xmlns:a16="http://schemas.microsoft.com/office/drawing/2014/main" id="{0F63A787-0DBA-45BC-BF33-293CC58DD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D:\анимашки\насекомые\borb23.gif">
            <a:extLst>
              <a:ext uri="{FF2B5EF4-FFF2-40B4-BE49-F238E27FC236}">
                <a16:creationId xmlns:a16="http://schemas.microsoft.com/office/drawing/2014/main" id="{18236B62-AC71-4FCF-820A-B8A27DA461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6463">
            <a:off x="6845300" y="5072063"/>
            <a:ext cx="1581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D:\анимашки\насекомые\butterfly49.gif">
            <a:extLst>
              <a:ext uri="{FF2B5EF4-FFF2-40B4-BE49-F238E27FC236}">
                <a16:creationId xmlns:a16="http://schemas.microsoft.com/office/drawing/2014/main" id="{F0BD2DD8-6E90-407C-8442-D59781481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4037">
            <a:off x="342900" y="400050"/>
            <a:ext cx="1714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2109E9-EA46-44E6-8953-58B2B07D497C}"/>
              </a:ext>
            </a:extLst>
          </p:cNvPr>
          <p:cNvSpPr/>
          <p:nvPr/>
        </p:nvSpPr>
        <p:spPr>
          <a:xfrm>
            <a:off x="357158" y="5572140"/>
            <a:ext cx="581999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рисуем бабочку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kid-info.ru/wp-content/uploads/2012/09/risuem-babochku-poetapno.jpg">
            <a:extLst>
              <a:ext uri="{FF2B5EF4-FFF2-40B4-BE49-F238E27FC236}">
                <a16:creationId xmlns:a16="http://schemas.microsoft.com/office/drawing/2014/main" id="{98062D1B-7680-412C-A0E6-B19022305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85750"/>
            <a:ext cx="87598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id-info.ru/wp-content/uploads/2012/09/kak-legko-narisovat-babochku.jpg">
            <a:extLst>
              <a:ext uri="{FF2B5EF4-FFF2-40B4-BE49-F238E27FC236}">
                <a16:creationId xmlns:a16="http://schemas.microsoft.com/office/drawing/2014/main" id="{49222639-655F-4C3B-B467-A2D78CBA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7188"/>
            <a:ext cx="83534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id-info.ru/wp-content/uploads/2012/09/poetapnoe-risovanie-babochki.jpg">
            <a:extLst>
              <a:ext uri="{FF2B5EF4-FFF2-40B4-BE49-F238E27FC236}">
                <a16:creationId xmlns:a16="http://schemas.microsoft.com/office/drawing/2014/main" id="{847C0288-BE98-4B96-81C5-5F156E7B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83534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:\анимашки\насекомые\borb23.gif">
            <a:extLst>
              <a:ext uri="{FF2B5EF4-FFF2-40B4-BE49-F238E27FC236}">
                <a16:creationId xmlns:a16="http://schemas.microsoft.com/office/drawing/2014/main" id="{F82A208C-9001-4BBA-B294-43A2061A68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857250"/>
            <a:ext cx="1866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D:\анимашки\насекомые\butterfly16.gif">
            <a:extLst>
              <a:ext uri="{FF2B5EF4-FFF2-40B4-BE49-F238E27FC236}">
                <a16:creationId xmlns:a16="http://schemas.microsoft.com/office/drawing/2014/main" id="{FDE9B811-68BF-4295-94AA-F0CFF649C8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047">
            <a:off x="522288" y="885825"/>
            <a:ext cx="2209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D:\анимашки\насекомые\butterfly61.gif">
            <a:extLst>
              <a:ext uri="{FF2B5EF4-FFF2-40B4-BE49-F238E27FC236}">
                <a16:creationId xmlns:a16="http://schemas.microsoft.com/office/drawing/2014/main" id="{CAD546CC-42A7-434F-AB69-833946199E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57750"/>
            <a:ext cx="1714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9FB8D9-9400-40B9-A5AA-8D8A0CDBC1C6}"/>
              </a:ext>
            </a:extLst>
          </p:cNvPr>
          <p:cNvSpPr/>
          <p:nvPr/>
        </p:nvSpPr>
        <p:spPr>
          <a:xfrm>
            <a:off x="3357554" y="428604"/>
            <a:ext cx="25699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конец 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CD353B-359E-4027-9338-8E726F6D1BAB}"/>
              </a:ext>
            </a:extLst>
          </p:cNvPr>
          <p:cNvSpPr/>
          <p:nvPr/>
        </p:nvSpPr>
        <p:spPr>
          <a:xfrm>
            <a:off x="2428875" y="714375"/>
            <a:ext cx="4214813" cy="1816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Шевелились у цветка</a:t>
            </a:r>
            <a:br>
              <a:rPr lang="ru-RU" sz="2800" b="1" dirty="0"/>
            </a:br>
            <a:r>
              <a:rPr lang="ru-RU" sz="2800" b="1" dirty="0"/>
              <a:t>Все четыре лепестка.</a:t>
            </a:r>
            <a:br>
              <a:rPr lang="ru-RU" sz="2800" b="1" dirty="0"/>
            </a:br>
            <a:r>
              <a:rPr lang="ru-RU" sz="2800" b="1" dirty="0"/>
              <a:t>Я сорвать его хотел -</a:t>
            </a:r>
            <a:br>
              <a:rPr lang="ru-RU" sz="2800" b="1" dirty="0"/>
            </a:br>
            <a:r>
              <a:rPr lang="ru-RU" sz="2800" b="1" dirty="0"/>
              <a:t>Он вспорхнул и улетел.</a:t>
            </a:r>
          </a:p>
        </p:txBody>
      </p:sp>
      <p:pic>
        <p:nvPicPr>
          <p:cNvPr id="47106" name="Picture 2" descr="http://www.kungurcity.info/1/image.php?megalife.com.ua/uploads/posts/2008-05/1211920572_the20gaudy20commodore20london20butterfly.jpg">
            <a:extLst>
              <a:ext uri="{FF2B5EF4-FFF2-40B4-BE49-F238E27FC236}">
                <a16:creationId xmlns:a16="http://schemas.microsoft.com/office/drawing/2014/main" id="{DB721B3F-F381-4A58-B869-39ECE6A37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"/>
          <a:stretch>
            <a:fillRect/>
          </a:stretch>
        </p:blipFill>
        <p:spPr bwMode="auto">
          <a:xfrm>
            <a:off x="-42863" y="0"/>
            <a:ext cx="9186863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artap.ru/butterfly/butterfly12.jpg">
            <a:extLst>
              <a:ext uri="{FF2B5EF4-FFF2-40B4-BE49-F238E27FC236}">
                <a16:creationId xmlns:a16="http://schemas.microsoft.com/office/drawing/2014/main" id="{6A8B9191-DDF8-4529-BAB2-27EA5435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752B636-8B45-4A3E-84ED-974A2DAA8CB7}"/>
              </a:ext>
            </a:extLst>
          </p:cNvPr>
          <p:cNvSpPr/>
          <p:nvPr/>
        </p:nvSpPr>
        <p:spPr>
          <a:xfrm>
            <a:off x="857250" y="5214938"/>
            <a:ext cx="7715250" cy="1323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Бабочки – это насекомые с полным превращением. Их вид очень разнообразен, а их представителей можно встретить практически в любой точке планеты.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Порхающая бабочка как частичка неба, упавшая на землю.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7DDE23-8E09-42E1-B280-970ED43B2F4D}"/>
              </a:ext>
            </a:extLst>
          </p:cNvPr>
          <p:cNvSpPr/>
          <p:nvPr/>
        </p:nvSpPr>
        <p:spPr>
          <a:xfrm>
            <a:off x="357188" y="285750"/>
            <a:ext cx="8572500" cy="3170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Римляне говорили, что они словно цветы, сорванные ветром и парящие по небу.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/>
              <a:t>Наверняка вы обращали внимание на то, что у бабочек рисунок на крылышках одинаковый – зеркальное отражение изображения. Кушают бабочки цветочный нектар, но некоторые виды могут питаться фруктами и мёдом. В общем, бабочки – сладкоежки. Не так давно были разгаданы некоторые загадки про бабочек. Например, некоторые бабочки в течение своей жизни вообще ничего не кушают. Представляете? Оказалось, что они живут за счёт запасов с тех времен, когда ещё были гусеницами. </a:t>
            </a:r>
          </a:p>
        </p:txBody>
      </p:sp>
      <p:pic>
        <p:nvPicPr>
          <p:cNvPr id="5123" name="Picture 2" descr="D:\анимашки\насекомые\butterfly42.gif">
            <a:extLst>
              <a:ext uri="{FF2B5EF4-FFF2-40B4-BE49-F238E27FC236}">
                <a16:creationId xmlns:a16="http://schemas.microsoft.com/office/drawing/2014/main" id="{962C0927-E463-42C1-8EF1-4184D3FB6F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570413"/>
            <a:ext cx="22240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D:\анимашки\насекомые\butterfly43.gif">
            <a:extLst>
              <a:ext uri="{FF2B5EF4-FFF2-40B4-BE49-F238E27FC236}">
                <a16:creationId xmlns:a16="http://schemas.microsoft.com/office/drawing/2014/main" id="{C4175C6F-ACCE-4085-A743-FAD822492B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3674">
            <a:off x="711994" y="4285457"/>
            <a:ext cx="204628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D:\анимашки\насекомые\blest17.gif">
            <a:extLst>
              <a:ext uri="{FF2B5EF4-FFF2-40B4-BE49-F238E27FC236}">
                <a16:creationId xmlns:a16="http://schemas.microsoft.com/office/drawing/2014/main" id="{BCDECF13-75BD-4DB1-B113-F2E67CA20E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041">
            <a:off x="3429000" y="4429125"/>
            <a:ext cx="23526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D:\клипарты\насекомые\babochka34.png">
            <a:extLst>
              <a:ext uri="{FF2B5EF4-FFF2-40B4-BE49-F238E27FC236}">
                <a16:creationId xmlns:a16="http://schemas.microsoft.com/office/drawing/2014/main" id="{3104E558-4AA0-4572-B0CB-A7A059E3C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7188"/>
            <a:ext cx="6529388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bjcz00035 (497x700, 141Kb)">
            <a:extLst>
              <a:ext uri="{FF2B5EF4-FFF2-40B4-BE49-F238E27FC236}">
                <a16:creationId xmlns:a16="http://schemas.microsoft.com/office/drawing/2014/main" id="{862FE9FD-6473-4C69-86B0-1E875A6F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90500"/>
            <a:ext cx="47339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id-info.ru/wp-content/uploads/2012/09/risuem-babochku-karandashom-poetapno.jpg">
            <a:extLst>
              <a:ext uri="{FF2B5EF4-FFF2-40B4-BE49-F238E27FC236}">
                <a16:creationId xmlns:a16="http://schemas.microsoft.com/office/drawing/2014/main" id="{C75D656D-B50F-4153-B946-B7720F5F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214313"/>
            <a:ext cx="8855075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id-info.ru/wp-content/uploads/2012/09/kak-narisovat-babochku-11.jpg">
            <a:extLst>
              <a:ext uri="{FF2B5EF4-FFF2-40B4-BE49-F238E27FC236}">
                <a16:creationId xmlns:a16="http://schemas.microsoft.com/office/drawing/2014/main" id="{B0C0DE43-441E-4508-BDD4-D52462D1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83534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id-info.ru/wp-content/uploads/2012/09/kak-narisovat-babochku-karandashom.jpg">
            <a:extLst>
              <a:ext uri="{FF2B5EF4-FFF2-40B4-BE49-F238E27FC236}">
                <a16:creationId xmlns:a16="http://schemas.microsoft.com/office/drawing/2014/main" id="{374487EB-CF39-49B7-8DAC-3C609A64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8353425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156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katerina@lansite.ru</cp:lastModifiedBy>
  <cp:revision>7</cp:revision>
  <dcterms:created xsi:type="dcterms:W3CDTF">2012-10-23T15:59:03Z</dcterms:created>
  <dcterms:modified xsi:type="dcterms:W3CDTF">2020-08-19T08:42:24Z</dcterms:modified>
</cp:coreProperties>
</file>