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F180-171F-44AC-9152-FF3B36CDBC3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33D62-1B86-43A4-884A-E93403B9A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7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33D62-1B86-43A4-884A-E93403B9AF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6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33D62-1B86-43A4-884A-E93403B9AF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592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33D62-1B86-43A4-884A-E93403B9AF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33D62-1B86-43A4-884A-E93403B9AF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67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33D62-1B86-43A4-884A-E93403B9AFC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2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8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02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2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13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43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89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2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63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73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5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4769A-58B7-411A-B34F-15427CDF45E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13AB-2E49-43CD-B868-64D996F75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3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mochka55.ru/_pu/4/26211195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mamochka55.ru/_pu/4/29617406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mochka55.ru/_pu/4/54715296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mamochka55.ru/_pu/4/29455057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mamochka55.ru/_pu/4/5665593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цветастый пластилин рамки стоковое фото. изображение насчитывающей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1314" y="2265528"/>
            <a:ext cx="71377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ЛЕПКА  ИЗ ПЛАСТИЛИНА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«КЛУБНИКА»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8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ластилин рамки стоковое изображение. изображение насчитывающей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9" t="6372" r="5635" b="1534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://www.mamochka55.ru/wp-content/uploads/bfi_thumb/56655936-myndsr4mv1bdbx9yh4osd7iy8xjdcab07ihktjvb1a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87" y="1734038"/>
            <a:ext cx="4981432" cy="377965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537278" y="1856097"/>
            <a:ext cx="47767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Поделки из пластилина получаются ничуть не хуже, чем из любых других материалов. Благодаря красивым и ярким цветам из него можно вылепить всё – от мячиков до скульптур. Предлагаем вашему вниманию интересную пластилиновую поделку – яркую клубничку.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9427" y="750627"/>
            <a:ext cx="65645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 из пластилина клубнику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02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ластилин рамки стоковое изображение. изображение насчитывающей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9" t="6372" r="5635" b="1534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3140" y="1637731"/>
            <a:ext cx="331640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лепки клубники понадобятся:</a:t>
            </a:r>
          </a:p>
          <a:p>
            <a:r>
              <a:rPr lang="ru-RU" dirty="0" smtClean="0"/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Пластилин красного, белого,  жёлтого и зелёного цветов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Доска для лепки или любая ровная поверхность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Фигурный ножик для лепки (продаётся вместе с набором пластилина)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Лепка из пластилина. Клубника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525" y="1050878"/>
            <a:ext cx="5227093" cy="4449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651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ластилин рамки стоковое изображение. изображение насчитывающей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9" t="6372" r="5635" b="1534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Как сделать из пластилина клубник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50" y="2785829"/>
            <a:ext cx="3870135" cy="34375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374710" y="1116759"/>
            <a:ext cx="74516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Берём пластилин красного цвета и катаем из него небольшой шарик, который немного заостряем к низу.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Фигурным ножиком делаем по всей заготовке чёрточки, имитирующие поры, как на настоящей клубнике.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84644" y="655093"/>
            <a:ext cx="4940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 клубники из пластилина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Как сделать из пластилина клубнику">
            <a:hlinkClick r:id="rId6" tgtFrame="&quot;_blank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293" y="2785829"/>
            <a:ext cx="4150200" cy="343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911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ластилин рамки стоковое изображение. изображение насчитывающей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9" t="6372" r="5635" b="1534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93325" y="696037"/>
            <a:ext cx="62506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 зелёного пластилина формируем звёздочку и небольшой жгутик – хвостик или усики клубнички.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Собираем клубничку. К заготовке красного цвета прикрепляем зелёную звёздочку и выкладываем со жгутика усики, немного закрутив их вверху.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ак сделать из пластилина клубник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71" y="2688608"/>
            <a:ext cx="4039739" cy="3166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Как сделать из пластилина клубнику">
            <a:hlinkClick r:id="rId6" tgtFrame="&quot;_blank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164" y="2688608"/>
            <a:ext cx="4189862" cy="31662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658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ластилин рамки стоковое изображение. изображение насчитывающей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9" t="6372" r="5635" b="1534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05970" y="736979"/>
            <a:ext cx="93487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Клубничка практически готова, осталось только украсить её цветочком из жёлтого пластилина с белой серединкой, который будет имитировать цветущую ягоду. Вот такая красивая клубника из пластилина получается в результате. Быстро, просто и очень увлекательно, не так ли?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ак сделать из пластилина клубник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860" y="2060418"/>
            <a:ext cx="5663821" cy="350786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94829" y="5773003"/>
            <a:ext cx="3234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УСПЕХОВ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011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221</Words>
  <Application>Microsoft Office PowerPoint</Application>
  <PresentationFormat>Широкоэкранный</PresentationFormat>
  <Paragraphs>22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Воспитатели</dc:creator>
  <cp:lastModifiedBy>Воспитатели</cp:lastModifiedBy>
  <cp:revision>5</cp:revision>
  <dcterms:created xsi:type="dcterms:W3CDTF">2020-08-19T01:31:48Z</dcterms:created>
  <dcterms:modified xsi:type="dcterms:W3CDTF">2020-08-19T02:57:27Z</dcterms:modified>
</cp:coreProperties>
</file>