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4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3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9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4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3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5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6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1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3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7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7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6F9E-75B3-4709-96C6-032EE71DA635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E067-3E45-4D6E-B66A-280692AC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рзи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15" y="2457445"/>
            <a:ext cx="4373885" cy="4214835"/>
          </a:xfrm>
          <a:prstGeom prst="rect">
            <a:avLst/>
          </a:prstGeom>
        </p:spPr>
      </p:pic>
      <p:pic>
        <p:nvPicPr>
          <p:cNvPr id="3" name="яблоко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44" y="984071"/>
            <a:ext cx="1554173" cy="1714500"/>
          </a:xfrm>
          <a:prstGeom prst="rect">
            <a:avLst/>
          </a:prstGeom>
        </p:spPr>
      </p:pic>
      <p:pic>
        <p:nvPicPr>
          <p:cNvPr id="4" name="морков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68" y="871237"/>
            <a:ext cx="3779530" cy="2727561"/>
          </a:xfrm>
          <a:prstGeom prst="rect">
            <a:avLst/>
          </a:prstGeom>
        </p:spPr>
      </p:pic>
      <p:pic>
        <p:nvPicPr>
          <p:cNvPr id="5" name="лу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723" y="1923852"/>
            <a:ext cx="3895346" cy="3895346"/>
          </a:xfrm>
          <a:prstGeom prst="rect">
            <a:avLst/>
          </a:prstGeom>
        </p:spPr>
      </p:pic>
      <p:pic>
        <p:nvPicPr>
          <p:cNvPr id="6" name="груш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14" y="2546182"/>
            <a:ext cx="3253977" cy="2440483"/>
          </a:xfrm>
          <a:prstGeom prst="rect">
            <a:avLst/>
          </a:prstGeom>
        </p:spPr>
      </p:pic>
      <p:pic>
        <p:nvPicPr>
          <p:cNvPr id="7" name="огурец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684">
            <a:off x="6479653" y="-128228"/>
            <a:ext cx="3424703" cy="3424703"/>
          </a:xfrm>
          <a:prstGeom prst="rect">
            <a:avLst/>
          </a:prstGeom>
        </p:spPr>
      </p:pic>
      <p:pic>
        <p:nvPicPr>
          <p:cNvPr id="8" name="капуст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57" y="4117773"/>
            <a:ext cx="3459480" cy="3459480"/>
          </a:xfrm>
          <a:prstGeom prst="rect">
            <a:avLst/>
          </a:prstGeom>
        </p:spPr>
      </p:pic>
      <p:pic>
        <p:nvPicPr>
          <p:cNvPr id="9" name="картош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5081">
            <a:off x="5158215" y="1693580"/>
            <a:ext cx="1927860" cy="1285240"/>
          </a:xfrm>
          <a:prstGeom prst="rect">
            <a:avLst/>
          </a:prstGeom>
        </p:spPr>
      </p:pic>
      <p:pic>
        <p:nvPicPr>
          <p:cNvPr id="10" name="лимон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19" y="3075925"/>
            <a:ext cx="2675181" cy="1891437"/>
          </a:xfrm>
          <a:prstGeom prst="rect">
            <a:avLst/>
          </a:prstGeom>
        </p:spPr>
      </p:pic>
      <p:pic>
        <p:nvPicPr>
          <p:cNvPr id="11" name="апельсин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35" y="104837"/>
            <a:ext cx="2958571" cy="2958571"/>
          </a:xfrm>
          <a:prstGeom prst="rect">
            <a:avLst/>
          </a:prstGeom>
        </p:spPr>
      </p:pic>
      <p:pic>
        <p:nvPicPr>
          <p:cNvPr id="12" name="свекл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5" y="4112873"/>
            <a:ext cx="3035938" cy="3035938"/>
          </a:xfrm>
          <a:prstGeom prst="rect">
            <a:avLst/>
          </a:prstGeom>
        </p:spPr>
      </p:pic>
      <p:pic>
        <p:nvPicPr>
          <p:cNvPr id="13" name="бананы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0" y="4765700"/>
            <a:ext cx="1571020" cy="19664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6017" y="118908"/>
            <a:ext cx="5075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Собери овощи в корзину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6.2963E-6 L 1.25E-6 -6.2963E-6 C 0.00339 -0.0007 0.0069 -0.00117 0.01029 -0.00209 C 0.01146 -0.00255 0.01263 -0.00348 0.0138 -0.00417 C 0.01537 -0.00487 0.01693 -0.00533 0.01836 -0.00626 C 0.02995 -0.01204 0.01211 -0.00394 0.02643 -0.01019 C 0.0349 -0.00973 0.04336 -0.0095 0.05182 -0.00834 C 0.05352 -0.00811 0.05495 -0.00672 0.05651 -0.00626 C 0.06081 -0.00464 0.06406 -0.00441 0.06797 -0.00209 C 0.07057 -0.00047 0.07591 0.00346 0.07839 0.00601 C 0.08268 0.01064 0.08607 0.01944 0.09115 0.02036 L 0.10156 0.02246 C 0.10977 0.0324 0.09961 0.02129 0.10964 0.0287 C 0.11276 0.03101 0.1155 0.03541 0.11875 0.0368 C 0.12136 0.03796 0.12865 0.04096 0.13034 0.04305 C 0.13151 0.04444 0.13268 0.04559 0.13386 0.04721 C 0.13464 0.04837 0.13516 0.05022 0.13607 0.05115 C 0.13906 0.05439 0.14232 0.05671 0.14531 0.05948 C 0.14688 0.06087 0.14857 0.0618 0.15 0.06365 C 0.15117 0.06481 0.15221 0.06666 0.15339 0.06758 C 0.15456 0.06851 0.15573 0.06874 0.1569 0.06967 C 0.15846 0.07083 0.16003 0.07245 0.16146 0.07383 C 0.16302 0.07661 0.16432 0.07962 0.16615 0.08194 C 0.16953 0.08657 0.1707 0.08541 0.17422 0.08819 C 0.17578 0.08934 0.17734 0.0905 0.17878 0.09235 C 0.17969 0.09328 0.18021 0.09536 0.18112 0.09629 C 0.18399 0.09976 0.1862 0.10069 0.18919 0.10254 C 0.19557 0.11388 0.18542 0.09675 0.20078 0.11481 C 0.20625 0.12129 0.20703 0.12291 0.21224 0.12708 C 0.21419 0.1287 0.21615 0.12962 0.2181 0.13124 C 0.21927 0.1324 0.22031 0.13402 0.22149 0.13541 C 0.22305 0.1368 0.22461 0.13796 0.22617 0.13934 C 0.22852 0.14189 0.23073 0.1449 0.23307 0.14768 C 0.23425 0.14907 0.23529 0.15069 0.23659 0.15184 C 0.23802 0.15323 0.23971 0.15439 0.24115 0.15578 C 0.2474 0.16226 0.24167 0.15833 0.24805 0.16203 C 0.24883 0.16342 0.24948 0.16504 0.25039 0.1662 C 0.25378 0.17036 0.25781 0.17314 0.26081 0.17846 C 0.26263 0.18194 0.26406 0.18657 0.26654 0.18865 C 0.2681 0.19004 0.26966 0.1912 0.27109 0.19282 C 0.27318 0.19467 0.27487 0.19721 0.27695 0.19883 C 0.278 0.19999 0.2793 0.19999 0.28034 0.20092 C 0.28516 0.20555 0.28971 0.21018 0.29427 0.21527 C 0.30169 0.22383 0.29024 0.21481 0.3 0.2236 C 0.30521 0.22823 0.30195 0.22245 0.3069 0.22962 C 0.3082 0.23147 0.30899 0.23448 0.31042 0.23587 C 0.3125 0.23796 0.31732 0.24004 0.31732 0.24004 C 0.32149 0.24721 0.32188 0.2486 0.32891 0.25647 C 0.32995 0.25763 0.33112 0.25786 0.33229 0.25833 C 0.33425 0.2618 0.33659 0.26458 0.33815 0.26874 C 0.33958 0.27268 0.34076 0.27754 0.34271 0.28101 C 0.34349 0.2824 0.3444 0.28356 0.34505 0.28518 C 0.35078 0.29814 0.34401 0.28541 0.34961 0.29536 C 0.35 0.29745 0.35013 0.29976 0.35078 0.30161 C 0.3513 0.30323 0.35247 0.30416 0.35313 0.30555 C 0.35391 0.30763 0.35469 0.30971 0.35547 0.3118 C 0.35573 0.31434 0.3569 0.32314 0.35768 0.32615 C 0.35833 0.32823 0.35951 0.33008 0.36003 0.33217 C 0.36107 0.33633 0.36159 0.3405 0.36237 0.34467 C 0.36276 0.34675 0.36276 0.34883 0.36354 0.35069 C 0.36419 0.35277 0.36563 0.35439 0.36576 0.35694 C 0.36641 0.36851 0.36576 0.38008 0.36576 0.39189 L 0.36576 0.39189 " pathEditMode="relative" ptsTypes="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5E-6 -2.96296E-6 L 6.875E-6 -2.96296E-6 C 0.03243 0.00209 0.02045 -0.0037 0.03686 0.00602 C 0.04675 0.01181 0.031 0.00301 0.04727 0.01019 C 0.04962 0.01111 0.05417 0.01435 0.05417 0.01435 C 0.0668 0.02917 0.0474 0.00718 0.06225 0.02037 C 0.06329 0.0213 0.06368 0.02361 0.06459 0.02454 C 0.06563 0.0257 0.06693 0.02547 0.06798 0.02662 C 0.07006 0.02824 0.07188 0.03056 0.07383 0.03264 C 0.07501 0.03403 0.07618 0.03519 0.07722 0.03681 C 0.0793 0.04005 0.08035 0.04584 0.08308 0.04699 L 0.08764 0.04908 C 0.09467 0.06158 0.09037 0.05556 0.10144 0.06551 L 0.10613 0.06968 C 0.1086 0.07384 0.10977 0.07639 0.11303 0.07986 C 0.11602 0.08287 0.11941 0.08472 0.12227 0.08797 C 0.12462 0.09074 0.12722 0.09283 0.12917 0.0963 C 0.12995 0.09769 0.13048 0.09954 0.13152 0.10047 C 0.13295 0.10162 0.13464 0.10162 0.13607 0.10232 C 0.1405 0.11412 0.13594 0.10463 0.14193 0.11065 C 0.1435 0.11227 0.14493 0.11482 0.14649 0.11667 C 0.14883 0.11968 0.15105 0.12246 0.15339 0.125 C 0.15535 0.12709 0.15743 0.12871 0.15925 0.13102 C 0.16003 0.13218 0.16068 0.13403 0.16146 0.13519 C 0.16368 0.1382 0.16615 0.14074 0.1685 0.14352 C 0.17032 0.1456 0.17227 0.14746 0.17423 0.14954 C 0.1754 0.15093 0.17644 0.15255 0.17761 0.15371 C 0.17917 0.15509 0.18087 0.15602 0.1823 0.15787 C 0.18321 0.1588 0.18373 0.16065 0.18464 0.16181 C 0.18686 0.16482 0.1892 0.16736 0.19154 0.17014 C 0.19271 0.17153 0.19363 0.17338 0.19493 0.17408 C 0.1961 0.17477 0.1974 0.17523 0.19844 0.17616 C 0.20495 0.18195 0.20456 0.1831 0.21003 0.19259 C 0.21212 0.1963 0.21407 0.2007 0.21693 0.20301 C 0.21837 0.20394 0.21993 0.20417 0.22149 0.20486 C 0.22188 0.20695 0.22175 0.20949 0.22266 0.21111 C 0.22423 0.21389 0.22657 0.21505 0.22839 0.21736 C 0.22956 0.21852 0.23087 0.21991 0.23191 0.2213 C 0.23425 0.22454 0.2366 0.22801 0.23881 0.23172 C 0.23959 0.23287 0.24024 0.23449 0.24115 0.23565 C 0.24389 0.23959 0.2461 0.24121 0.24923 0.24398 C 0.25001 0.24607 0.25092 0.24792 0.25157 0.25 C 0.25209 0.25209 0.25209 0.2544 0.25274 0.25625 C 0.25326 0.25787 0.2543 0.2588 0.25495 0.26042 C 0.26173 0.27639 0.25756 0.26736 0.26186 0.28079 C 0.2685 0.30116 0.25951 0.27037 0.26654 0.29514 C 0.26667 0.29722 0.26798 0.3213 0.26889 0.32593 C 0.26928 0.32824 0.27097 0.32963 0.2711 0.33218 C 0.27175 0.34236 0.2711 0.35255 0.2711 0.36297 L 0.2711 0.36297 " pathEditMode="relative" ptsTypes="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6.2963E-6 L 5.20833E-6 -6.2963E-6 L 0.01147 0.01435 C 0.01147 0.01435 0.01837 0.02245 0.01837 0.02245 C 0.01915 0.02384 0.0198 0.02546 0.02071 0.02662 C 0.02175 0.02754 0.02306 0.02754 0.0241 0.0287 C 0.02892 0.03287 0.02631 0.03171 0.02996 0.0368 C 0.03543 0.04467 0.03113 0.03796 0.03686 0.04305 C 0.04571 0.05092 0.03504 0.04398 0.04376 0.04907 C 0.04454 0.05115 0.04506 0.05347 0.0461 0.05532 C 0.05053 0.06342 0.04845 0.05532 0.05183 0.06342 C 0.05353 0.06736 0.05444 0.07222 0.05639 0.07569 C 0.05717 0.07708 0.05808 0.07824 0.05873 0.07986 C 0.06147 0.08634 0.06238 0.09166 0.06563 0.09629 C 0.06668 0.09791 0.06785 0.09953 0.06915 0.10046 C 0.07254 0.10277 0.07944 0.10648 0.07944 0.10648 C 0.0853 0.11689 0.0784 0.10347 0.08295 0.11689 C 0.08347 0.11851 0.08452 0.11944 0.0853 0.12083 C 0.08569 0.12291 0.08582 0.12523 0.08634 0.12708 C 0.08699 0.1287 0.08803 0.12962 0.08868 0.13124 C 0.08959 0.1331 0.09037 0.13518 0.09103 0.13726 C 0.09415 0.14814 0.08972 0.13888 0.09441 0.15162 C 0.09506 0.15324 0.0961 0.15416 0.09675 0.15578 C 0.09767 0.15763 0.09832 0.15995 0.0991 0.16203 C 0.09949 0.16458 0.10001 0.16736 0.10027 0.17013 C 0.10066 0.17499 0.10053 0.17986 0.10144 0.18449 C 0.1017 0.18634 0.10287 0.18726 0.10366 0.18865 C 0.10652 0.20324 0.10313 0.18495 0.106 0.203 C 0.10639 0.20509 0.10678 0.20694 0.10717 0.20902 C 0.11004 0.22708 0.10665 0.20879 0.10952 0.22337 C 0.10978 0.23449 0.10991 0.24537 0.11056 0.25624 C 0.11134 0.26874 0.1129 0.25601 0.11056 0.26851 C 0.10978 0.32592 0.10847 0.34467 0.11056 0.39583 C 0.11082 0.39976 0.11225 0.40624 0.1129 0.41018 C 0.12267 0.46759 0.11056 0.39675 0.11642 0.43263 C 0.11668 0.43472 0.11746 0.43657 0.11759 0.43888 C 0.11785 0.4449 0.11759 0.45115 0.11759 0.4574 L 0.1129 0.45532 " pathEditMode="relative" ptsTypes="AAAAAAAAAAAAAAAAAAAAAAAAAAAAAAAAAAAA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167E-6 3.33333E-6 L 7.29167E-6 3.33333E-6 C 0.04805 -0.03819 0.00886 -0.01019 0.1349 -0.00625 C 0.13725 -0.00625 0.13959 -0.0044 0.14193 -0.00417 C 0.1573 -0.00278 0.22409 -0.00046 0.23412 3.33333E-6 C 0.23764 0.00069 0.24115 0.00162 0.24454 0.00208 C 0.28907 0.00625 0.26355 0.00116 0.28607 0.00602 C 0.30144 0.01296 0.27045 -0.00046 0.30808 0.01019 C 0.30977 0.01065 0.31094 0.01366 0.31264 0.01435 C 0.3168 0.01574 0.3211 0.01574 0.3254 0.01644 C 0.353 0.03264 0.31277 0.01019 0.35417 0.02662 C 0.378 0.03611 0.36797 0.03333 0.38425 0.03681 L 0.39232 0.04097 C 0.39376 0.04167 0.39545 0.04213 0.39688 0.04306 C 0.39844 0.04421 0.39975 0.04676 0.40144 0.04722 C 0.40717 0.04884 0.41303 0.04861 0.41876 0.04907 C 0.42878 0.05 0.43881 0.05046 0.44883 0.05116 C 0.46954 0.05532 0.44805 0.05139 0.47422 0.05532 C 0.48581 0.05718 0.49167 0.0588 0.50417 0.06157 C 0.50613 0.06296 0.50795 0.06458 0.5099 0.06551 C 0.51303 0.06736 0.51615 0.06782 0.51915 0.06968 C 0.52579 0.07361 0.51941 0.07014 0.52839 0.07384 C 0.53152 0.075 0.53464 0.07639 0.53764 0.07801 C 0.53881 0.07847 0.53998 0.0794 0.54115 0.07986 C 0.54337 0.08079 0.54571 0.08125 0.54805 0.08194 C 0.54922 0.08264 0.55027 0.08356 0.55157 0.08403 C 0.55339 0.08495 0.55547 0.08495 0.5573 0.08611 C 0.55886 0.08704 0.56029 0.08935 0.56185 0.09028 C 0.56381 0.09144 0.56576 0.09144 0.56771 0.09236 C 0.56889 0.09282 0.56993 0.09375 0.5711 0.09421 C 0.57305 0.09514 0.57501 0.09537 0.57683 0.0963 C 0.57683 0.0963 0.58555 0.10139 0.58725 0.10255 C 0.58842 0.10324 0.58959 0.10394 0.59076 0.10463 C 0.59493 0.10671 0.59922 0.1088 0.60339 0.11065 C 0.6056 0.11181 0.61146 0.11319 0.61381 0.11481 C 0.61537 0.11597 0.6168 0.11852 0.6185 0.11898 C 0.62331 0.1206 0.62839 0.12037 0.63347 0.12106 C 0.63373 0.12106 0.65665 0.12801 0.66107 0.13125 C 0.66303 0.13264 0.66498 0.13426 0.66693 0.13542 C 0.67097 0.13773 0.6754 0.13843 0.67956 0.13935 L 0.68764 0.14352 C 0.68881 0.14421 0.68998 0.14491 0.69115 0.1456 C 0.69271 0.1463 0.69428 0.14699 0.69571 0.14769 C 0.70456 0.15208 0.69193 0.14745 0.70847 0.15394 C 0.71068 0.15463 0.71303 0.15509 0.71537 0.15579 C 0.7211 0.16273 0.7168 0.1588 0.72579 0.16204 C 0.7349 0.16528 0.72696 0.16481 0.74193 0.16829 C 0.74688 0.16944 0.75196 0.16944 0.75691 0.17014 C 0.75925 0.17083 0.76159 0.17106 0.76381 0.17222 C 0.76511 0.17315 0.76602 0.17546 0.76732 0.17639 C 0.76915 0.17755 0.7711 0.17778 0.77305 0.17847 C 0.78412 0.19815 0.7724 0.17824 0.78113 0.19074 C 0.78113 0.19074 0.78568 0.19884 0.78581 0.19907 L 0.78581 0.19907 L 0.78581 0.19907 L 0.78581 0.19907 " pathEditMode="relative" ptsTypes="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1.48148E-6 C 0.00221 -0.00555 0.00481 -0.01064 0.0069 -0.01643 C 0.00755 -0.01828 0.00742 -0.02083 0.00807 -0.02268 C 0.00859 -0.0243 0.00963 -0.02523 0.01028 -0.02685 C 0.01198 -0.03009 0.01341 -0.03356 0.01497 -0.03703 C 0.02109 -0.05162 0.01145 -0.03287 0.02422 -0.05555 L 0.0276 -0.06157 C 0.02838 -0.06296 0.02903 -0.06458 0.02994 -0.06574 C 0.03112 -0.06713 0.03242 -0.06828 0.03333 -0.0699 C 0.03737 -0.07615 0.03932 -0.08217 0.04375 -0.08634 C 0.04492 -0.08727 0.04609 -0.08773 0.04726 -0.08819 C 0.05286 -0.09537 0.05612 -0.09907 0.06106 -0.10671 C 0.06406 -0.11134 0.06289 -0.11134 0.06679 -0.11504 C 0.06875 -0.11666 0.07083 -0.11736 0.07265 -0.11898 C 0.07435 -0.12083 0.07552 -0.12361 0.07721 -0.12523 C 0.08099 -0.12847 0.0888 -0.13333 0.0888 -0.13333 C 0.08997 -0.13541 0.09101 -0.13773 0.09218 -0.13958 C 0.09388 -0.14189 0.1026 -0.15185 0.10494 -0.15393 C 0.10599 -0.15486 0.10729 -0.15509 0.10833 -0.15602 C 0.1108 -0.15787 0.11302 -0.15995 0.11536 -0.16203 C 0.11731 -0.16412 0.11927 -0.16597 0.12109 -0.16828 C 0.122 -0.16944 0.12239 -0.17152 0.12343 -0.17245 C 0.12708 -0.17569 0.13099 -0.17824 0.13489 -0.18055 C 0.13724 -0.18194 0.13958 -0.18287 0.14179 -0.18472 C 0.14388 -0.18634 0.1457 -0.18865 0.14765 -0.19074 C 0.14922 -0.19282 0.15052 -0.1956 0.15221 -0.19699 C 0.15403 -0.19838 0.15612 -0.19814 0.15807 -0.19907 C 0.16041 -0.20023 0.16263 -0.20185 0.16497 -0.20324 C 0.17929 -0.22245 0.15742 -0.19398 0.17643 -0.21551 C 0.17851 -0.21782 0.1802 -0.22129 0.18229 -0.22361 C 0.18372 -0.22546 0.18541 -0.22615 0.18685 -0.22777 C 0.18802 -0.22893 0.18919 -0.23032 0.19036 -0.23194 C 0.19153 -0.23379 0.19231 -0.23657 0.19375 -0.23796 C 0.19518 -0.23935 0.19687 -0.23912 0.19843 -0.24004 C 0.20039 -0.2412 0.20221 -0.24328 0.20416 -0.24421 C 0.20638 -0.24537 0.20885 -0.24514 0.21106 -0.24629 C 0.2345 -0.25671 0.20377 -0.24537 0.22382 -0.25231 C 0.22851 -0.25578 0.23528 -0.26088 0.23997 -0.26273 C 0.2664 -0.27314 0.24179 -0.26273 0.25377 -0.26875 C 0.25533 -0.26944 0.2569 -0.2699 0.25833 -0.27083 C 0.26041 -0.27199 0.26224 -0.27384 0.26419 -0.275 C 0.26901 -0.27754 0.28033 -0.28171 0.28489 -0.2831 C 0.28724 -0.28379 0.28958 -0.28426 0.29179 -0.28518 C 0.29453 -0.28611 0.29961 -0.28912 0.30221 -0.28935 C 0.31797 -0.29051 0.33372 -0.29074 0.34961 -0.29143 C 0.38372 -0.30139 0.35924 -0.2949 0.44075 -0.28935 C 0.44192 -0.28912 0.44297 -0.28773 0.44414 -0.28727 C 0.447 -0.28611 0.4539 -0.28472 0.4569 -0.2831 C 0.46263 -0.28009 0.46823 -0.27569 0.47422 -0.27291 C 0.47721 -0.27152 0.48033 -0.27176 0.48333 -0.27083 C 0.48645 -0.26967 0.48945 -0.26759 0.49257 -0.26666 C 0.49492 -0.26597 0.49726 -0.26551 0.49961 -0.26458 C 0.52408 -0.25463 0.48945 -0.26736 0.51679 -0.25439 C 0.51953 -0.25324 0.52226 -0.25301 0.52487 -0.25231 L 0.53528 -0.24629 C 0.53645 -0.2456 0.53763 -0.24514 0.5388 -0.24421 C 0.54036 -0.24282 0.54179 -0.2412 0.54336 -0.24004 C 0.54453 -0.23912 0.5457 -0.23889 0.54687 -0.23796 C 0.54804 -0.2368 0.54895 -0.23472 0.55026 -0.23379 C 0.55286 -0.2324 0.55573 -0.23264 0.55833 -0.23194 C 0.56406 -0.22847 0.56263 -0.22893 0.57109 -0.22777 C 0.57799 -0.22685 0.58489 -0.22639 0.59179 -0.22569 C 0.59414 -0.2243 0.59635 -0.22268 0.59882 -0.22152 C 0.60182 -0.22014 0.60494 -0.21921 0.60807 -0.21759 C 0.61028 -0.2162 0.61263 -0.21458 0.61497 -0.21342 C 0.61797 -0.2118 0.62109 -0.21088 0.62422 -0.20926 C 0.63724 -0.20208 0.622 -0.20764 0.63685 -0.20324 C 0.64349 -0.19514 0.63698 -0.20162 0.64843 -0.19699 C 0.65078 -0.19606 0.65299 -0.19421 0.65533 -0.19282 L 0.65872 -0.19074 C 0.65989 -0.19004 0.66106 -0.18958 0.66224 -0.18889 C 0.66536 -0.1868 0.66836 -0.18449 0.67148 -0.18264 C 0.67903 -0.17824 0.67708 -0.17847 0.6819 -0.17847 L 0.68307 -0.16828 " pathEditMode="relative" ptsTypes="AAAAAAAAAAAAAAA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-4.44444E-6 C 0.00378 -0.00139 0.00768 -0.00255 0.01146 -0.00417 C 0.01263 -0.00463 0.0138 -0.00579 0.01497 -0.00625 C 0.0168 -0.00718 0.01888 -0.00741 0.0207 -0.00833 C 0.02266 -0.00926 0.02448 -0.01134 0.02643 -0.0125 C 0.02799 -0.01319 0.02956 -0.01366 0.03112 -0.01435 C 0.03932 -0.01875 0.02865 -0.01435 0.04036 -0.01852 C 0.04635 -0.0294 0.04076 -0.02153 0.04961 -0.02685 C 0.06654 -0.0368 0.05 -0.03032 0.06341 -0.03495 C 0.06497 -0.03634 0.06641 -0.03796 0.06797 -0.03912 C 0.07031 -0.04074 0.07279 -0.0412 0.075 -0.04305 C 0.07643 -0.04444 0.07786 -0.0463 0.07956 -0.04722 C 0.08138 -0.04838 0.08346 -0.04838 0.08529 -0.0493 C 0.08789 -0.05046 0.09245 -0.05393 0.09453 -0.05555 C 0.0957 -0.05625 0.09687 -0.05671 0.09805 -0.05741 C 0.10781 -0.0713 0.09948 -0.06088 0.11068 -0.07176 C 0.11198 -0.07315 0.11289 -0.07477 0.11419 -0.07593 C 0.11706 -0.07847 0.12187 -0.07917 0.12461 -0.08009 C 0.12969 -0.08472 0.13424 -0.08912 0.13958 -0.09236 C 0.14219 -0.09398 0.14492 -0.09491 0.14766 -0.09653 C 0.14961 -0.09768 0.15143 -0.09977 0.15339 -0.10046 C 0.15599 -0.10162 0.15885 -0.10185 0.16146 -0.10255 C 0.16302 -0.10301 0.16458 -0.1044 0.16615 -0.10463 C 0.17031 -0.10555 0.17461 -0.10602 0.17878 -0.10671 C 0.17995 -0.1081 0.18099 -0.10972 0.18229 -0.11088 C 0.18828 -0.11551 0.19062 -0.11528 0.19727 -0.1169 C 0.21263 -0.12593 0.19102 -0.11389 0.23529 -0.12106 C 0.26224 -0.12546 0.24349 -0.12546 0.25612 -0.12917 C 0.25911 -0.13009 0.26224 -0.13055 0.26536 -0.13125 C 0.27695 -0.14167 0.26224 -0.1294 0.27578 -0.1375 C 0.27734 -0.13843 0.27865 -0.1412 0.28034 -0.14167 C 0.29453 -0.14398 0.30885 -0.14444 0.32305 -0.1456 L 0.34844 -0.14768 C 0.3694 -0.15509 0.34883 -0.14838 0.39922 -0.15393 C 0.40299 -0.15417 0.4069 -0.15532 0.41068 -0.15579 L 0.46042 -0.15393 C 0.46458 -0.15347 0.46888 -0.15278 0.47305 -0.15185 C 0.47422 -0.15139 0.47526 -0.15 0.47656 -0.14977 C 0.48112 -0.14861 0.48568 -0.14838 0.49036 -0.14768 C 0.49635 -0.14074 0.49206 -0.14444 0.50195 -0.14167 C 0.51289 -0.13819 0.50247 -0.13958 0.5181 -0.13958 L 0.51927 -0.13958 " pathEditMode="relative" ptsTypes="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Evgenn</dc:creator>
  <cp:lastModifiedBy>Evgenn</cp:lastModifiedBy>
  <cp:revision>7</cp:revision>
  <dcterms:created xsi:type="dcterms:W3CDTF">2020-08-03T14:56:16Z</dcterms:created>
  <dcterms:modified xsi:type="dcterms:W3CDTF">2020-08-03T15:45:15Z</dcterms:modified>
</cp:coreProperties>
</file>