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2" r:id="rId8"/>
    <p:sldId id="261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4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ейзаж с различных сельскохозяйственных животных — стоковое фото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02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 rot="21000244">
            <a:off x="1892855" y="2274859"/>
            <a:ext cx="33790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Загадки о домашних</a:t>
            </a:r>
          </a:p>
          <a:p>
            <a:r>
              <a:rPr lang="ru-RU" sz="2800" dirty="0" smtClean="0"/>
              <a:t>животных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31298530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рамка для презентации трава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37"/>
          <a:stretch/>
        </p:blipFill>
        <p:spPr bwMode="auto">
          <a:xfrm>
            <a:off x="1403648" y="620688"/>
            <a:ext cx="6696744" cy="544760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339752" y="1484784"/>
            <a:ext cx="47343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 Молодцы!</a:t>
            </a:r>
          </a:p>
          <a:p>
            <a:r>
              <a:rPr lang="ru-RU" sz="4000" dirty="0" smtClean="0"/>
              <a:t>Выберите самую интересную загадку и запомните ее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48201486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рамка для презентации трава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2"/>
          <a:stretch/>
        </p:blipFill>
        <p:spPr bwMode="auto">
          <a:xfrm>
            <a:off x="1115616" y="404664"/>
            <a:ext cx="7056784" cy="5400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Симпатичные кабины журнала с фиолетовым драпировкой — стоковое фот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05064"/>
            <a:ext cx="2880320" cy="223224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835696" y="2348880"/>
            <a:ext cx="30963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Он сидит послушный очень,</a:t>
            </a:r>
          </a:p>
          <a:p>
            <a:r>
              <a:rPr lang="ru-RU" dirty="0"/>
              <a:t>Лаять он совсем не хочет,</a:t>
            </a:r>
          </a:p>
          <a:p>
            <a:r>
              <a:rPr lang="ru-RU" dirty="0"/>
              <a:t>Шерстью он большой оброс,</a:t>
            </a:r>
          </a:p>
          <a:p>
            <a:r>
              <a:rPr lang="ru-RU" dirty="0"/>
              <a:t>Ну конечно это - (пёс).</a:t>
            </a:r>
          </a:p>
          <a:p>
            <a:endParaRPr lang="ru-RU" dirty="0"/>
          </a:p>
        </p:txBody>
      </p:sp>
      <p:pic>
        <p:nvPicPr>
          <p:cNvPr id="5" name="Рисунок 4" descr="Картинка с домашними животными для детей – Цветные картинки и фото ...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7" t="20305"/>
          <a:stretch/>
        </p:blipFill>
        <p:spPr bwMode="auto">
          <a:xfrm>
            <a:off x="4932040" y="1916833"/>
            <a:ext cx="2520280" cy="17281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21774972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рамка для презентации трава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55"/>
          <a:stretch/>
        </p:blipFill>
        <p:spPr bwMode="auto">
          <a:xfrm>
            <a:off x="1115616" y="548680"/>
            <a:ext cx="7056784" cy="532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Симпатичные кабины журнала с фиолетовым драпировкой — стоковое фот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05064"/>
            <a:ext cx="2880320" cy="22322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123728" y="1804987"/>
            <a:ext cx="1800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Молоко её полезно,</a:t>
            </a:r>
          </a:p>
          <a:p>
            <a:r>
              <a:rPr lang="ru-RU" dirty="0"/>
              <a:t>В огород она залезла,</a:t>
            </a:r>
          </a:p>
          <a:p>
            <a:r>
              <a:rPr lang="ru-RU" dirty="0"/>
              <a:t>И глядит "во все глаза" –</a:t>
            </a:r>
          </a:p>
          <a:p>
            <a:r>
              <a:rPr lang="ru-RU" dirty="0"/>
              <a:t>Длиннорогая ...(коза)</a:t>
            </a:r>
          </a:p>
        </p:txBody>
      </p:sp>
      <p:pic>
        <p:nvPicPr>
          <p:cNvPr id="7" name="Рисунок 6" descr="Коза Картинка Для Детей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29" r="40128" b="45888"/>
          <a:stretch/>
        </p:blipFill>
        <p:spPr bwMode="auto">
          <a:xfrm>
            <a:off x="4860032" y="1804987"/>
            <a:ext cx="2016224" cy="24881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91985642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рамка для презентации трава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55"/>
          <a:stretch/>
        </p:blipFill>
        <p:spPr bwMode="auto">
          <a:xfrm>
            <a:off x="1331640" y="531038"/>
            <a:ext cx="6912768" cy="532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Симпатичные кабины журнала с фиолетовым драпировкой — стоковое фот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05064"/>
            <a:ext cx="2880320" cy="223224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788024" y="1916833"/>
            <a:ext cx="19442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Каждый вечер, так легко,</a:t>
            </a:r>
          </a:p>
          <a:p>
            <a:r>
              <a:rPr lang="ru-RU" dirty="0"/>
              <a:t>Она даёт нам молоко.</a:t>
            </a:r>
          </a:p>
          <a:p>
            <a:r>
              <a:rPr lang="ru-RU" dirty="0"/>
              <a:t>Говорит она два слова,</a:t>
            </a:r>
          </a:p>
          <a:p>
            <a:r>
              <a:rPr lang="ru-RU" dirty="0"/>
              <a:t>Как зовут её - (корова).</a:t>
            </a:r>
          </a:p>
        </p:txBody>
      </p:sp>
      <p:pic>
        <p:nvPicPr>
          <p:cNvPr id="6" name="Рисунок 5" descr="Картинка для детей «Корова» (27 фото) en 2020 (avec images ...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42437"/>
          <a:stretch/>
        </p:blipFill>
        <p:spPr bwMode="auto">
          <a:xfrm>
            <a:off x="2051720" y="1772816"/>
            <a:ext cx="2304257" cy="26642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43787513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рамка для презентации трава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55"/>
          <a:stretch/>
        </p:blipFill>
        <p:spPr bwMode="auto">
          <a:xfrm>
            <a:off x="1331640" y="513704"/>
            <a:ext cx="6912768" cy="532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Симпатичные кабины журнала с фиолетовым драпировкой — стоковое фот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05064"/>
            <a:ext cx="2880320" cy="2232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Мультяшные лошади - мультфильм животных | Животные, Мультфильмы ...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562" b="54375"/>
          <a:stretch/>
        </p:blipFill>
        <p:spPr bwMode="auto">
          <a:xfrm>
            <a:off x="4139952" y="1124744"/>
            <a:ext cx="3384376" cy="33843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39751" y="1916832"/>
            <a:ext cx="211047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Шелковиста её грива,</a:t>
            </a:r>
          </a:p>
          <a:p>
            <a:r>
              <a:rPr lang="ru-RU" dirty="0"/>
              <a:t>Весела она, игрива.</a:t>
            </a:r>
          </a:p>
          <a:p>
            <a:r>
              <a:rPr lang="ru-RU" dirty="0"/>
              <a:t>У неё так шёрстка гладка,</a:t>
            </a:r>
          </a:p>
          <a:p>
            <a:r>
              <a:rPr lang="ru-RU" dirty="0"/>
              <a:t>Это к нам бежит … (лошадка.)</a:t>
            </a:r>
          </a:p>
        </p:txBody>
      </p:sp>
    </p:spTree>
    <p:extLst>
      <p:ext uri="{BB962C8B-B14F-4D97-AF65-F5344CB8AC3E}">
        <p14:creationId xmlns:p14="http://schemas.microsoft.com/office/powerpoint/2010/main" val="2164778117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рамка для презентации трава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55"/>
          <a:stretch/>
        </p:blipFill>
        <p:spPr bwMode="auto">
          <a:xfrm>
            <a:off x="1331640" y="531038"/>
            <a:ext cx="6912768" cy="532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Симпатичные кабины журнала с фиолетовым драпировкой — стоковое фот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05064"/>
            <a:ext cx="2880320" cy="2232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Картина животные домашние. Прикольные картинки про домашних ...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45" t="33049" r="13804" b="22492"/>
          <a:stretch/>
        </p:blipFill>
        <p:spPr bwMode="auto">
          <a:xfrm>
            <a:off x="4644008" y="1556792"/>
            <a:ext cx="3024336" cy="24482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67744" y="1988840"/>
            <a:ext cx="23762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него рога, крутые</a:t>
            </a:r>
          </a:p>
          <a:p>
            <a:r>
              <a:rPr lang="ru-RU" dirty="0"/>
              <a:t>Словно в кольца завитые</a:t>
            </a:r>
          </a:p>
          <a:p>
            <a:r>
              <a:rPr lang="ru-RU" dirty="0"/>
              <a:t>Сколько у него кудряшек</a:t>
            </a:r>
          </a:p>
          <a:p>
            <a:r>
              <a:rPr lang="ru-RU" dirty="0"/>
              <a:t>Кто же это? Наш</a:t>
            </a:r>
          </a:p>
          <a:p>
            <a:r>
              <a:rPr lang="ru-RU" dirty="0"/>
              <a:t>(Барашек)</a:t>
            </a:r>
          </a:p>
        </p:txBody>
      </p:sp>
    </p:spTree>
    <p:extLst>
      <p:ext uri="{BB962C8B-B14F-4D97-AF65-F5344CB8AC3E}">
        <p14:creationId xmlns:p14="http://schemas.microsoft.com/office/powerpoint/2010/main" val="2164778117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рамка для презентации трава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55"/>
          <a:stretch/>
        </p:blipFill>
        <p:spPr bwMode="auto">
          <a:xfrm>
            <a:off x="1331640" y="531038"/>
            <a:ext cx="6912768" cy="532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Симпатичные кабины журнала с фиолетовым драпировкой — стоковое фот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05064"/>
            <a:ext cx="2880320" cy="2232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Цветные картинки и фото домашних животных для детей дошкольного ...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72" t="18563" r="49834" b="16168"/>
          <a:stretch/>
        </p:blipFill>
        <p:spPr bwMode="auto">
          <a:xfrm>
            <a:off x="4644008" y="1556792"/>
            <a:ext cx="2880320" cy="28083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79712" y="1916832"/>
            <a:ext cx="23762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Хрю-хрю-хрю!»-зовёт подружек</a:t>
            </a:r>
          </a:p>
          <a:p>
            <a:r>
              <a:rPr lang="ru-RU" dirty="0"/>
              <a:t>Поплескаться в тёплой луже.</a:t>
            </a:r>
          </a:p>
          <a:p>
            <a:r>
              <a:rPr lang="ru-RU" dirty="0"/>
              <a:t>Пятачок помыть и спинку</a:t>
            </a:r>
          </a:p>
          <a:p>
            <a:r>
              <a:rPr lang="ru-RU" dirty="0"/>
              <a:t>Любит розовая (Свинка)</a:t>
            </a:r>
          </a:p>
        </p:txBody>
      </p:sp>
    </p:spTree>
    <p:extLst>
      <p:ext uri="{BB962C8B-B14F-4D97-AF65-F5344CB8AC3E}">
        <p14:creationId xmlns:p14="http://schemas.microsoft.com/office/powerpoint/2010/main" val="2164778117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рамка для презентации трава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55"/>
          <a:stretch/>
        </p:blipFill>
        <p:spPr bwMode="auto">
          <a:xfrm>
            <a:off x="1331640" y="531038"/>
            <a:ext cx="6912768" cy="532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Симпатичные кабины журнала с фиолетовым драпировкой — стоковое фот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05064"/>
            <a:ext cx="2880320" cy="2232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Картинки для детей коза (14 фото) 🔥 Прикольные картинки и юмор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09" t="4008" r="5128" b="52243"/>
          <a:stretch/>
        </p:blipFill>
        <p:spPr bwMode="auto">
          <a:xfrm>
            <a:off x="1979713" y="2128837"/>
            <a:ext cx="2808312" cy="2600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04048" y="2128837"/>
            <a:ext cx="2520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Всех уже он забодал, Что ни встреча, то скандал! Он рогат и вечно зол, Все зовут его – </a:t>
            </a:r>
            <a:r>
              <a:rPr lang="ru-RU" dirty="0" smtClean="0"/>
              <a:t>…(козёл)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778117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рамка для презентации трава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55"/>
          <a:stretch/>
        </p:blipFill>
        <p:spPr bwMode="auto">
          <a:xfrm>
            <a:off x="1331640" y="531038"/>
            <a:ext cx="6912768" cy="532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Симпатичные кабины журнала с фиолетовым драпировкой — стоковое фот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05064"/>
            <a:ext cx="2880320" cy="2232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ᐈ Овечка фото, фотографии овечка рисунок | скачать на Depositphotos®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" t="4307" r="30221" b="26769"/>
          <a:stretch/>
        </p:blipFill>
        <p:spPr bwMode="auto">
          <a:xfrm>
            <a:off x="4211960" y="1484784"/>
            <a:ext cx="3456384" cy="26642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07704" y="2128837"/>
            <a:ext cx="24482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Будто облако резвилось</a:t>
            </a:r>
          </a:p>
          <a:p>
            <a:r>
              <a:rPr lang="ru-RU" dirty="0"/>
              <a:t>И на травку опустилось.</a:t>
            </a:r>
          </a:p>
          <a:p>
            <a:r>
              <a:rPr lang="ru-RU" dirty="0"/>
              <a:t>Спинка вся в густых </a:t>
            </a:r>
            <a:r>
              <a:rPr lang="ru-RU" dirty="0" err="1"/>
              <a:t>колечких</a:t>
            </a:r>
            <a:r>
              <a:rPr lang="ru-RU" dirty="0"/>
              <a:t>,</a:t>
            </a:r>
          </a:p>
          <a:p>
            <a:r>
              <a:rPr lang="ru-RU" dirty="0"/>
              <a:t>Бродит по траве (Овечка)</a:t>
            </a:r>
          </a:p>
        </p:txBody>
      </p:sp>
    </p:spTree>
    <p:extLst>
      <p:ext uri="{BB962C8B-B14F-4D97-AF65-F5344CB8AC3E}">
        <p14:creationId xmlns:p14="http://schemas.microsoft.com/office/powerpoint/2010/main" val="3574837301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118</TotalTime>
  <Words>188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Отмахова ГА</cp:lastModifiedBy>
  <cp:revision>13</cp:revision>
  <dcterms:created xsi:type="dcterms:W3CDTF">2020-06-22T13:27:23Z</dcterms:created>
  <dcterms:modified xsi:type="dcterms:W3CDTF">2020-07-02T04:54:16Z</dcterms:modified>
</cp:coreProperties>
</file>