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62" r:id="rId2"/>
    <p:sldId id="263" r:id="rId3"/>
    <p:sldId id="264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89631-03D3-4F02-A88E-CD9E19EEF5D9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93FDE-5A30-48CE-AAF0-F94FD816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0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3FDE-5A30-48CE-AAF0-F94FD816D9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2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C0837-513B-45EB-BE53-231F3679E4D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9C9CB-845B-49A4-9F84-1EEBB81ADA5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1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837-513B-45EB-BE53-231F3679E4D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C9CB-845B-49A4-9F84-1EEBB81A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0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837-513B-45EB-BE53-231F3679E4D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C9CB-845B-49A4-9F84-1EEBB81A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6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837-513B-45EB-BE53-231F3679E4D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C9CB-845B-49A4-9F84-1EEBB81A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80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837-513B-45EB-BE53-231F3679E4D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C9CB-845B-49A4-9F84-1EEBB81ADA5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08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837-513B-45EB-BE53-231F3679E4D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C9CB-845B-49A4-9F84-1EEBB81A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63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837-513B-45EB-BE53-231F3679E4D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C9CB-845B-49A4-9F84-1EEBB81A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8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837-513B-45EB-BE53-231F3679E4D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C9CB-845B-49A4-9F84-1EEBB81A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93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837-513B-45EB-BE53-231F3679E4D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C9CB-845B-49A4-9F84-1EEBB81A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0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837-513B-45EB-BE53-231F3679E4D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C9CB-845B-49A4-9F84-1EEBB81A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14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0837-513B-45EB-BE53-231F3679E4D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C9CB-845B-49A4-9F84-1EEBB81A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1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C6C0837-513B-45EB-BE53-231F3679E4D6}" type="datetimeFigureOut">
              <a:rPr lang="ru-RU" smtClean="0"/>
              <a:t>09.07.2020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D29C9CB-845B-49A4-9F84-1EEBB81AD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4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амка овощей и плодоовощей стоковое фото. изображение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/>
        </p:blipFill>
        <p:spPr bwMode="auto">
          <a:xfrm>
            <a:off x="1" y="-11784"/>
            <a:ext cx="9144000" cy="6869783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43075" y="2038350"/>
            <a:ext cx="5629275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      Стихи о       	витаминах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348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Обои Некоторые фрукты и овощи, белый фон 5120x2880 UHD 5K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59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5600" y="1720840"/>
            <a:ext cx="28098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Витамины нам полезны,</a:t>
            </a:r>
          </a:p>
          <a:p>
            <a:r>
              <a:rPr lang="ru-RU" dirty="0" smtClean="0"/>
              <a:t>Это точно знаю.</a:t>
            </a:r>
          </a:p>
          <a:p>
            <a:r>
              <a:rPr lang="ru-RU" dirty="0" smtClean="0"/>
              <a:t>Только их не из таблеток</a:t>
            </a:r>
          </a:p>
          <a:p>
            <a:r>
              <a:rPr lang="ru-RU" dirty="0" smtClean="0"/>
              <a:t>Я употребляю.</a:t>
            </a:r>
          </a:p>
          <a:p>
            <a:r>
              <a:rPr lang="ru-RU" dirty="0" smtClean="0"/>
              <a:t>Получаю их из пищи</a:t>
            </a:r>
          </a:p>
          <a:p>
            <a:r>
              <a:rPr lang="ru-RU" dirty="0" smtClean="0"/>
              <a:t>Вкусной и полезной.</a:t>
            </a:r>
          </a:p>
          <a:p>
            <a:r>
              <a:rPr lang="ru-RU" dirty="0" smtClean="0"/>
              <a:t>Где же прячутся они?</a:t>
            </a:r>
          </a:p>
          <a:p>
            <a:r>
              <a:rPr lang="ru-RU" dirty="0" smtClean="0"/>
              <a:t>Очень интересно.</a:t>
            </a:r>
          </a:p>
          <a:p>
            <a:r>
              <a:rPr lang="ru-RU" dirty="0" smtClean="0"/>
              <a:t>Объясняет мама мне</a:t>
            </a:r>
          </a:p>
          <a:p>
            <a:r>
              <a:rPr lang="ru-RU" dirty="0" smtClean="0"/>
              <a:t>Они прячутся везде.</a:t>
            </a:r>
          </a:p>
          <a:p>
            <a:r>
              <a:rPr lang="ru-RU" dirty="0" smtClean="0"/>
              <a:t>Ты из фруктов, овощей,</a:t>
            </a:r>
          </a:p>
          <a:p>
            <a:r>
              <a:rPr lang="ru-RU" dirty="0" smtClean="0"/>
              <a:t>Получай их поскорей.</a:t>
            </a:r>
            <a:endParaRPr lang="ru-RU" dirty="0"/>
          </a:p>
        </p:txBody>
      </p:sp>
      <p:pic>
        <p:nvPicPr>
          <p:cNvPr id="7174" name="Picture 6" descr="Фрукты, овощи, ягоды на белом фоне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6" y="1036632"/>
            <a:ext cx="2571750" cy="47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8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6050" y="428626"/>
            <a:ext cx="2895601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Витамин А</a:t>
            </a:r>
            <a:endParaRPr lang="ru-RU" sz="16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Помни истину простую -</a:t>
            </a:r>
            <a:b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Лучше видит только тот.</a:t>
            </a:r>
            <a:b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Кто жует морковь сырую</a:t>
            </a:r>
            <a:b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a typeface="Times New Roman" panose="02020603050405020304" pitchFamily="18" charset="0"/>
                <a:cs typeface="Times New Roman" panose="02020603050405020304" pitchFamily="18" charset="0"/>
              </a:rPr>
              <a:t>Или пьёт морковный сок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6551" y="4381500"/>
            <a:ext cx="302895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Где же витамин «А» найти,</a:t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Чтобы видеть и расти?</a:t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морковь, и абрикосы</a:t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Витамин в себе тот носят.</a:t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фруктах, ягодах он есть.</a:t>
            </a:r>
            <a:b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Их нам всех не перечесть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ᐈ Морковь рисунок фото, рисунки морковь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49" y="2062142"/>
            <a:ext cx="2927305" cy="21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Абрикос вкусоароматизатор жирорастворимый: купить в Украин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17" y="3114675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Морковный сок со сливками / Соки / TVCook: пошаговые рецепты с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0" y="145687"/>
            <a:ext cx="2542790" cy="251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ейте, дети, молоко, и будете вы в тренде!: motz_viktoria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99" y="287156"/>
            <a:ext cx="2698750" cy="22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шьте дыню с пользой для здоровь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54" y="3381375"/>
            <a:ext cx="2944630" cy="29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6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6050" y="428626"/>
            <a:ext cx="2895601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51" y="192087"/>
            <a:ext cx="29717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Витамин В</a:t>
            </a:r>
          </a:p>
          <a:p>
            <a:r>
              <a:rPr lang="ru-RU" dirty="0"/>
              <a:t>Очень важно спозаранку</a:t>
            </a:r>
          </a:p>
          <a:p>
            <a:r>
              <a:rPr lang="ru-RU" dirty="0"/>
              <a:t>Есть за завтраком овсянку.</a:t>
            </a:r>
          </a:p>
          <a:p>
            <a:r>
              <a:rPr lang="ru-RU" dirty="0"/>
              <a:t>Черный хлеб полезен нам-</a:t>
            </a:r>
          </a:p>
          <a:p>
            <a:r>
              <a:rPr lang="ru-RU" dirty="0"/>
              <a:t>И не только по утрам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Свекла, яблоко, картофель,</a:t>
            </a:r>
          </a:p>
          <a:p>
            <a:r>
              <a:rPr lang="ru-RU" dirty="0"/>
              <a:t>Репа, тыква, помидор..</a:t>
            </a:r>
          </a:p>
          <a:p>
            <a:r>
              <a:rPr lang="ru-RU" dirty="0"/>
              <a:t>Витамины «В» имеют</a:t>
            </a:r>
          </a:p>
          <a:p>
            <a:r>
              <a:rPr lang="ru-RU" dirty="0"/>
              <a:t>И отдать нам их сумеют.</a:t>
            </a:r>
          </a:p>
          <a:p>
            <a:r>
              <a:rPr lang="ru-RU" dirty="0"/>
              <a:t>«В» - в наружной части злаков,</a:t>
            </a:r>
          </a:p>
          <a:p>
            <a:r>
              <a:rPr lang="ru-RU" dirty="0"/>
              <a:t>Хоть он там неодинаков.</a:t>
            </a:r>
          </a:p>
          <a:p>
            <a:r>
              <a:rPr lang="ru-RU" dirty="0"/>
              <a:t>Это вовсе не беда,</a:t>
            </a:r>
          </a:p>
          <a:p>
            <a:r>
              <a:rPr lang="ru-RU" dirty="0"/>
              <a:t>Группа «В» там есть всегда.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2" descr="Свекла и похуд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92087"/>
            <a:ext cx="2857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986782"/>
            <a:ext cx="3498850" cy="263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4519613"/>
            <a:ext cx="2698749" cy="213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ᐈ Картинка картошки фото, рисунки картофель | скачать на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1" y="4313169"/>
            <a:ext cx="2514599" cy="23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тыква, Стоковые Фотографии и Роялти-Фри Изображения тыква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1" y="1952182"/>
            <a:ext cx="3219450" cy="240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Хлеб Ржаной Золотая Рожь - калорийность, полезные свойства, польз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Хлеб Ржаной Золотая Рожь - калорийность, полезные свойства, польза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1" y="199232"/>
            <a:ext cx="2752725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02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6050" y="428626"/>
            <a:ext cx="2895601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86050" y="294105"/>
            <a:ext cx="34766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Витамин «С»</a:t>
            </a:r>
          </a:p>
          <a:p>
            <a:r>
              <a:rPr lang="ru-RU" dirty="0"/>
              <a:t>А вот «С» едим со щами,</a:t>
            </a:r>
          </a:p>
          <a:p>
            <a:r>
              <a:rPr lang="ru-RU" dirty="0"/>
              <a:t>И с плодами, овощами,</a:t>
            </a:r>
          </a:p>
          <a:p>
            <a:r>
              <a:rPr lang="ru-RU" dirty="0"/>
              <a:t>Он в капусте и в шпинате,</a:t>
            </a:r>
          </a:p>
          <a:p>
            <a:r>
              <a:rPr lang="ru-RU" dirty="0"/>
              <a:t>И в шиповнике, в томате,</a:t>
            </a:r>
          </a:p>
          <a:p>
            <a:r>
              <a:rPr lang="ru-RU" dirty="0"/>
              <a:t>Поищите на земле -</a:t>
            </a:r>
          </a:p>
          <a:p>
            <a:r>
              <a:rPr lang="ru-RU" dirty="0"/>
              <a:t>И в салате, в щавеле.</a:t>
            </a:r>
          </a:p>
          <a:p>
            <a:r>
              <a:rPr lang="ru-RU" dirty="0"/>
              <a:t>Лук, редиска, репа, брюква,</a:t>
            </a:r>
          </a:p>
          <a:p>
            <a:r>
              <a:rPr lang="ru-RU" dirty="0"/>
              <a:t>И укроп, петрушка, клюква,</a:t>
            </a:r>
          </a:p>
          <a:p>
            <a:r>
              <a:rPr lang="ru-RU" dirty="0"/>
              <a:t>И лимон, и апельсин</a:t>
            </a:r>
          </a:p>
          <a:p>
            <a:r>
              <a:rPr lang="ru-RU" dirty="0"/>
              <a:t>Ну, во всем мы «С» едим!</a:t>
            </a:r>
          </a:p>
          <a:p>
            <a:r>
              <a:rPr lang="ru-RU" dirty="0"/>
              <a:t>«С» – витамин в цветной капусте,</a:t>
            </a:r>
          </a:p>
          <a:p>
            <a:r>
              <a:rPr lang="ru-RU" dirty="0"/>
              <a:t>В укропе, свежих овощах;</a:t>
            </a:r>
          </a:p>
          <a:p>
            <a:r>
              <a:rPr lang="ru-RU" dirty="0"/>
              <a:t>Он снова в действие запустит</a:t>
            </a:r>
          </a:p>
          <a:p>
            <a:r>
              <a:rPr lang="ru-RU" dirty="0"/>
              <a:t>Уставших клеток бодрый ряд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0" name="Picture 2" descr="Капуста белокочанная - полезные свойства и калорийность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14181"/>
            <a:ext cx="2247900" cy="191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Стихи про редиску, редис — Стихи, картинки и любовь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Нежная редиска - картинка №12920 | Printonic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4333875"/>
            <a:ext cx="2323544" cy="232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тихи про укроп — Стихи, картинки и любовь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152651"/>
            <a:ext cx="2181224" cy="21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Репа - страница 0 | Аграрная биржа SemenaO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60338"/>
            <a:ext cx="2943225" cy="255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Медики обнаружили новые уникальные свойства клюквы | Новости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494" y="4505325"/>
            <a:ext cx="4286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Картинка Лука Для Дете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Картинка Лука Для Дете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917540"/>
            <a:ext cx="2360754" cy="23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81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6050" y="428626"/>
            <a:ext cx="2895601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0" y="210614"/>
            <a:ext cx="2828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Яйца, творог, сыр, грибы</a:t>
            </a:r>
          </a:p>
          <a:p>
            <a:r>
              <a:rPr lang="ru-RU" dirty="0"/>
              <a:t>Витамина D полны.</a:t>
            </a:r>
          </a:p>
          <a:p>
            <a:r>
              <a:rPr lang="ru-RU" dirty="0"/>
              <a:t>В них живу и процветаю,</a:t>
            </a:r>
          </a:p>
          <a:p>
            <a:r>
              <a:rPr lang="ru-RU" dirty="0"/>
              <a:t>Ваши кости укрепляю.</a:t>
            </a:r>
          </a:p>
          <a:p>
            <a:r>
              <a:rPr lang="ru-RU" dirty="0"/>
              <a:t>Ещё с солнышком дружу,</a:t>
            </a:r>
          </a:p>
          <a:p>
            <a:r>
              <a:rPr lang="ru-RU" dirty="0"/>
              <a:t>Детям пользу приношу.</a:t>
            </a:r>
          </a:p>
          <a:p>
            <a:r>
              <a:rPr lang="ru-RU" dirty="0"/>
              <a:t>Если с А я вместе буду,</a:t>
            </a:r>
          </a:p>
          <a:p>
            <a:r>
              <a:rPr lang="ru-RU" dirty="0"/>
              <a:t>Одолею я простуду.</a:t>
            </a:r>
          </a:p>
          <a:p>
            <a:r>
              <a:rPr lang="ru-RU" dirty="0"/>
              <a:t>Кожу тоже защитим.</a:t>
            </a:r>
          </a:p>
          <a:p>
            <a:r>
              <a:rPr lang="ru-RU" dirty="0"/>
              <a:t>Я вам всем необходим!</a:t>
            </a:r>
          </a:p>
        </p:txBody>
      </p:sp>
      <p:pic>
        <p:nvPicPr>
          <p:cNvPr id="3074" name="Picture 2" descr="Картинки яйца для детей (35 фото) 🔥 Прикольные картинки и юм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495426"/>
            <a:ext cx="3905250" cy="30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и когда вводить творог в рацион младенца ~ Я happy МА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571875"/>
            <a:ext cx="4290422" cy="304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лезные свойства сыра. Чем полезен сыр для здоровья челове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09" y="4346174"/>
            <a:ext cx="2724148" cy="24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тихи про грибы для детей / Стихи, стишки и стихотворения для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0"/>
            <a:ext cx="3320459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1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6050" y="428626"/>
            <a:ext cx="2895601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500" y="171450"/>
            <a:ext cx="666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Никогда не унываю</a:t>
            </a:r>
          </a:p>
          <a:p>
            <a:r>
              <a:rPr lang="ru-RU" dirty="0"/>
              <a:t>И улыбка на лице,</a:t>
            </a:r>
          </a:p>
          <a:p>
            <a:r>
              <a:rPr lang="ru-RU" dirty="0"/>
              <a:t>Потому что принимаю</a:t>
            </a:r>
          </a:p>
          <a:p>
            <a:r>
              <a:rPr lang="ru-RU" dirty="0"/>
              <a:t>Витамины. А В С</a:t>
            </a:r>
          </a:p>
        </p:txBody>
      </p:sp>
      <p:pic>
        <p:nvPicPr>
          <p:cNvPr id="1026" name="Picture 2" descr="Витамины А и Е для детей: польза для организма, симптомы дефицит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78" y="1743076"/>
            <a:ext cx="7086872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9925" y="771614"/>
            <a:ext cx="5606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БУДЬТЕ   ЗДОРОВЫ!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4832036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201</TotalTime>
  <Words>309</Words>
  <Application>Microsoft Office PowerPoint</Application>
  <PresentationFormat>Экран (4:3)</PresentationFormat>
  <Paragraphs>66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Воспитатели</dc:creator>
  <cp:lastModifiedBy>Admin</cp:lastModifiedBy>
  <cp:revision>19</cp:revision>
  <dcterms:created xsi:type="dcterms:W3CDTF">2020-07-09T03:27:09Z</dcterms:created>
  <dcterms:modified xsi:type="dcterms:W3CDTF">2020-07-09T11:09:25Z</dcterms:modified>
</cp:coreProperties>
</file>