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8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6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13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9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26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3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1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1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2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7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0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8C95CC-6960-4147-99B6-517614012D42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3B7EBC-89BB-4A0A-9ACF-5ECB2FF3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62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0" y="149902"/>
            <a:ext cx="11962151" cy="659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10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109076"/>
            <a:ext cx="11887200" cy="662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2" y="121707"/>
            <a:ext cx="11898130" cy="657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708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0" y="164570"/>
            <a:ext cx="11898131" cy="65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58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1" y="123980"/>
            <a:ext cx="11883140" cy="660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1096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Степановна</dc:creator>
  <cp:lastModifiedBy>Мария Степановна</cp:lastModifiedBy>
  <cp:revision>1</cp:revision>
  <dcterms:created xsi:type="dcterms:W3CDTF">2020-07-22T01:11:57Z</dcterms:created>
  <dcterms:modified xsi:type="dcterms:W3CDTF">2020-07-22T01:21:03Z</dcterms:modified>
</cp:coreProperties>
</file>