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6" r:id="rId4"/>
    <p:sldId id="261" r:id="rId5"/>
    <p:sldId id="262" r:id="rId6"/>
    <p:sldId id="263" r:id="rId7"/>
    <p:sldId id="265" r:id="rId8"/>
    <p:sldId id="264" r:id="rId9"/>
    <p:sldId id="266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8.jpeg"/><Relationship Id="rId7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6.jpeg"/><Relationship Id="rId4" Type="http://schemas.openxmlformats.org/officeDocument/2006/relationships/image" Target="../media/image20.jpe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3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5.jp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8.jpg"/><Relationship Id="rId4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1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528" y="2102991"/>
            <a:ext cx="7704856" cy="1470025"/>
          </a:xfrm>
        </p:spPr>
        <p:txBody>
          <a:bodyPr/>
          <a:lstStyle/>
          <a:p>
            <a:r>
              <a:rPr lang="ru-RU" dirty="0" smtClean="0"/>
              <a:t>      Дидактическая игра «Кто что ест?»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016"/>
            <a:ext cx="3203848" cy="32849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587" y="0"/>
            <a:ext cx="1868413" cy="227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59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Как нарисовать мультяшного щенка (с иллюстрациями)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50" t="4157" r="26113" b="6824"/>
          <a:stretch/>
        </p:blipFill>
        <p:spPr bwMode="auto">
          <a:xfrm>
            <a:off x="228758" y="4815891"/>
            <a:ext cx="2038986" cy="1967662"/>
          </a:xfrm>
          <a:prstGeom prst="rect">
            <a:avLst/>
          </a:prstGeom>
          <a:noFill/>
        </p:spPr>
      </p:pic>
      <p:pic>
        <p:nvPicPr>
          <p:cNvPr id="4" name="Picture 2" descr="ᐈ Мультяшный воробей - векторные изображения, рисунок мультфильм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194" y="148471"/>
            <a:ext cx="1238177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Большой мультяшный петух - векторное изображение E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133" y="378204"/>
            <a:ext cx="1533846" cy="169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Симпатичные маленькие счастливые козы мультфильм векторные ..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87" r="25467" b="41761"/>
          <a:stretch/>
        </p:blipFill>
        <p:spPr bwMode="auto">
          <a:xfrm>
            <a:off x="111432" y="148471"/>
            <a:ext cx="1982091" cy="215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ᐈ Коров рисунки, фото прикольная корова | скачать на Depositphotos®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47" b="55256"/>
          <a:stretch/>
        </p:blipFill>
        <p:spPr bwMode="auto">
          <a:xfrm>
            <a:off x="6951586" y="4911345"/>
            <a:ext cx="215674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Милый Кролик Мультяшный — стоковая векторная графика и другие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108" y="1865939"/>
            <a:ext cx="1835696" cy="267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Мультяшные кошки - картинки png.. Обсуждение на LiveInternet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08" y="2594350"/>
            <a:ext cx="1724878" cy="19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Мышь Мультяшный Ребенок, мышки, игра, млекопитающее, животные png ...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149" y="5161447"/>
            <a:ext cx="997814" cy="12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267744" y="2708920"/>
            <a:ext cx="5536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   МОЛОДЦЫ 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05761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62068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 любит  есть кошка?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1878329" y="1684213"/>
            <a:ext cx="1346448" cy="12344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AutoShape 2" descr="Детская электрическая зубная щетка Soocas C1 с Bluetooth (Xiaomi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878328" y="4005064"/>
            <a:ext cx="1346449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239037" y="5726578"/>
            <a:ext cx="6933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Ч</a:t>
            </a:r>
            <a:r>
              <a:rPr lang="ru-RU" sz="2000" dirty="0" smtClean="0"/>
              <a:t>тобы перейти к следующему слайду, нажмите пробел 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2"/>
          <a:stretch/>
        </p:blipFill>
        <p:spPr>
          <a:xfrm>
            <a:off x="16213" y="7938"/>
            <a:ext cx="2035507" cy="1732833"/>
          </a:xfrm>
          <a:prstGeom prst="rect">
            <a:avLst/>
          </a:prstGeom>
        </p:spPr>
      </p:pic>
      <p:sp>
        <p:nvSpPr>
          <p:cNvPr id="7" name="AutoShape 2" descr="Картинки по запросу косточка для собаки рисуно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Картинки по запросу косточка для собаки рисуно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78"/>
          <a:stretch/>
        </p:blipFill>
        <p:spPr>
          <a:xfrm>
            <a:off x="5647072" y="1313225"/>
            <a:ext cx="2985564" cy="193753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585" y="3718160"/>
            <a:ext cx="2985563" cy="2043767"/>
          </a:xfrm>
          <a:prstGeom prst="rect">
            <a:avLst/>
          </a:prstGeom>
        </p:spPr>
      </p:pic>
      <p:pic>
        <p:nvPicPr>
          <p:cNvPr id="3074" name="Picture 2" descr="Мультяшные кошки - картинки png.. Обсуждение на LiveInternet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96667"/>
            <a:ext cx="1908212" cy="215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75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62068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 любит  есть мышка?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1878329" y="1684213"/>
            <a:ext cx="1346448" cy="12344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AutoShape 2" descr="Детская электрическая зубная щетка Soocas C1 с Bluetooth (Xiaomi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878329" y="4050027"/>
            <a:ext cx="1346449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239037" y="5726578"/>
            <a:ext cx="6933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Ч</a:t>
            </a:r>
            <a:r>
              <a:rPr lang="ru-RU" sz="2000" dirty="0" smtClean="0"/>
              <a:t>тобы перейти к следующему слайду,  нажмите пробел </a:t>
            </a:r>
            <a:endParaRPr lang="ru-RU" sz="2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12776"/>
            <a:ext cx="3024336" cy="177735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645024"/>
            <a:ext cx="3024336" cy="1881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2"/>
          <a:stretch/>
        </p:blipFill>
        <p:spPr>
          <a:xfrm>
            <a:off x="16213" y="7938"/>
            <a:ext cx="2035507" cy="1732833"/>
          </a:xfrm>
          <a:prstGeom prst="rect">
            <a:avLst/>
          </a:prstGeom>
        </p:spPr>
      </p:pic>
      <p:pic>
        <p:nvPicPr>
          <p:cNvPr id="2050" name="Picture 2" descr="Мышь Мультяшный Ребенок, мышки, игра, млекопитающее, животные png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344294"/>
            <a:ext cx="1494179" cy="191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51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70F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70F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62068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 любит  есть кролик?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1878329" y="1684213"/>
            <a:ext cx="1346448" cy="12344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AutoShape 2" descr="Детская электрическая зубная щетка Soocas C1 с Bluetooth (Xiaomi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878329" y="3969804"/>
            <a:ext cx="1346449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239037" y="5726578"/>
            <a:ext cx="6933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Ч</a:t>
            </a:r>
            <a:r>
              <a:rPr lang="ru-RU" sz="2000" dirty="0" smtClean="0"/>
              <a:t>тобы перейти к следующему слайду, нажмите пробел 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2"/>
          <a:stretch/>
        </p:blipFill>
        <p:spPr>
          <a:xfrm>
            <a:off x="16213" y="7938"/>
            <a:ext cx="2035507" cy="1732833"/>
          </a:xfrm>
          <a:prstGeom prst="rect">
            <a:avLst/>
          </a:prstGeom>
        </p:spPr>
      </p:pic>
      <p:sp>
        <p:nvSpPr>
          <p:cNvPr id="7" name="AutoShape 2" descr="Картинки по запросу косточка для собаки рисуно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Картинки по запросу косточка для собаки рисуно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884" y="1340769"/>
            <a:ext cx="2985564" cy="187220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884" y="3645024"/>
            <a:ext cx="2985564" cy="1944216"/>
          </a:xfrm>
          <a:prstGeom prst="rect">
            <a:avLst/>
          </a:prstGeom>
        </p:spPr>
      </p:pic>
      <p:pic>
        <p:nvPicPr>
          <p:cNvPr id="4098" name="Picture 2" descr="Милый Кролик Мультяшный — стоковая векторная графика и другие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006" y="2301452"/>
            <a:ext cx="1546066" cy="228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68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62068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 любит  есть корова?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1878329" y="1684213"/>
            <a:ext cx="1346448" cy="12344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AutoShape 2" descr="Детская электрическая зубная щетка Soocas C1 с Bluetooth (Xiaomi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884155" y="3874368"/>
            <a:ext cx="1346449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239037" y="5726578"/>
            <a:ext cx="6933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Ч</a:t>
            </a:r>
            <a:r>
              <a:rPr lang="ru-RU" sz="2000" dirty="0" smtClean="0"/>
              <a:t>тобы перейти к следующему слайду, нажмите пробел 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2"/>
          <a:stretch/>
        </p:blipFill>
        <p:spPr>
          <a:xfrm>
            <a:off x="16213" y="7938"/>
            <a:ext cx="2035507" cy="1732833"/>
          </a:xfrm>
          <a:prstGeom prst="rect">
            <a:avLst/>
          </a:prstGeom>
        </p:spPr>
      </p:pic>
      <p:sp>
        <p:nvSpPr>
          <p:cNvPr id="7" name="AutoShape 2" descr="Картинки по запросу косточка для собаки рисуно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Картинки по запросу косточка для собаки рисуно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884" y="1340769"/>
            <a:ext cx="2985564" cy="187220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36"/>
          <a:stretch/>
        </p:blipFill>
        <p:spPr>
          <a:xfrm>
            <a:off x="5650848" y="3865418"/>
            <a:ext cx="2921636" cy="1723822"/>
          </a:xfrm>
          <a:prstGeom prst="rect">
            <a:avLst/>
          </a:prstGeom>
        </p:spPr>
      </p:pic>
      <p:pic>
        <p:nvPicPr>
          <p:cNvPr id="5122" name="Picture 2" descr="ᐈ Коров рисунки, фото прикольная корова | скачать на Depositphotos®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47" b="55256"/>
          <a:stretch/>
        </p:blipFill>
        <p:spPr bwMode="auto">
          <a:xfrm>
            <a:off x="3230604" y="2636912"/>
            <a:ext cx="211391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82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62068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 любит  есть коза?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1878329" y="1684213"/>
            <a:ext cx="1346448" cy="12344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AutoShape 2" descr="Детская электрическая зубная щетка Soocas C1 с Bluetooth (Xiaomi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878329" y="3969060"/>
            <a:ext cx="1346449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239037" y="5726578"/>
            <a:ext cx="6933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Ч</a:t>
            </a:r>
            <a:r>
              <a:rPr lang="ru-RU" sz="2000" dirty="0" smtClean="0"/>
              <a:t>тобы перейти к следующему слайду, нажмите пробел 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2"/>
          <a:stretch/>
        </p:blipFill>
        <p:spPr>
          <a:xfrm>
            <a:off x="16213" y="7938"/>
            <a:ext cx="2035507" cy="1732833"/>
          </a:xfrm>
          <a:prstGeom prst="rect">
            <a:avLst/>
          </a:prstGeom>
        </p:spPr>
      </p:pic>
      <p:sp>
        <p:nvSpPr>
          <p:cNvPr id="7" name="AutoShape 2" descr="Картинки по запросу косточка для собаки рисуно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Картинки по запросу косточка для собаки рисуно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963" y="1340769"/>
            <a:ext cx="2859841" cy="187220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963" y="3645024"/>
            <a:ext cx="2859841" cy="1944216"/>
          </a:xfrm>
          <a:prstGeom prst="rect">
            <a:avLst/>
          </a:prstGeom>
        </p:spPr>
      </p:pic>
      <p:pic>
        <p:nvPicPr>
          <p:cNvPr id="6146" name="Picture 2" descr="Симпатичные маленькие счастливые козы мультфильм векторные ...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87" r="25467" b="41761"/>
          <a:stretch/>
        </p:blipFill>
        <p:spPr bwMode="auto">
          <a:xfrm>
            <a:off x="3347865" y="2546474"/>
            <a:ext cx="1583102" cy="1718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92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62068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 любит  есть воробей?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1878329" y="1684213"/>
            <a:ext cx="1346448" cy="12344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AutoShape 2" descr="Детская электрическая зубная щетка Soocas C1 с Bluetooth (Xiaomi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878328" y="4005064"/>
            <a:ext cx="1346449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239037" y="5726578"/>
            <a:ext cx="6933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Ч</a:t>
            </a:r>
            <a:r>
              <a:rPr lang="ru-RU" sz="2000" dirty="0" smtClean="0"/>
              <a:t>тобы перейти к следующему слайду, нажмите пробел 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2"/>
          <a:stretch/>
        </p:blipFill>
        <p:spPr>
          <a:xfrm>
            <a:off x="16213" y="7938"/>
            <a:ext cx="2035507" cy="1732833"/>
          </a:xfrm>
          <a:prstGeom prst="rect">
            <a:avLst/>
          </a:prstGeom>
        </p:spPr>
      </p:pic>
      <p:sp>
        <p:nvSpPr>
          <p:cNvPr id="7" name="AutoShape 2" descr="Картинки по запросу косточка для собаки рисуно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Картинки по запросу косточка для собаки рисуно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570" y="3658800"/>
            <a:ext cx="2880234" cy="191666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569" y="1484784"/>
            <a:ext cx="2880235" cy="1872207"/>
          </a:xfrm>
          <a:prstGeom prst="rect">
            <a:avLst/>
          </a:prstGeom>
        </p:spPr>
      </p:pic>
      <p:pic>
        <p:nvPicPr>
          <p:cNvPr id="8194" name="Picture 2" descr="ᐈ Мультяшный воробей - векторные изображения, рисунок мультфильм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388" y="2630876"/>
            <a:ext cx="1797562" cy="198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68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62068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 любит  есть петух?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1878329" y="1684213"/>
            <a:ext cx="1346448" cy="12344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AutoShape 2" descr="Детская электрическая зубная щетка Soocas C1 с Bluetooth (Xiaomi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866235" y="3898103"/>
            <a:ext cx="1346449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239037" y="5726578"/>
            <a:ext cx="6933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Ч</a:t>
            </a:r>
            <a:r>
              <a:rPr lang="ru-RU" sz="2000" dirty="0" smtClean="0"/>
              <a:t>тобы перейти к следующему слайду, нажмите пробел 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2"/>
          <a:stretch/>
        </p:blipFill>
        <p:spPr>
          <a:xfrm>
            <a:off x="16213" y="7938"/>
            <a:ext cx="2035507" cy="1732833"/>
          </a:xfrm>
          <a:prstGeom prst="rect">
            <a:avLst/>
          </a:prstGeom>
        </p:spPr>
      </p:pic>
      <p:sp>
        <p:nvSpPr>
          <p:cNvPr id="7" name="AutoShape 2" descr="Картинки по запросу косточка для собаки рисуно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Картинки по запросу косточка для собаки рисуно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570" y="3645024"/>
            <a:ext cx="2880234" cy="19442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569" y="1360702"/>
            <a:ext cx="2880235" cy="1881500"/>
          </a:xfrm>
          <a:prstGeom prst="rect">
            <a:avLst/>
          </a:prstGeom>
        </p:spPr>
      </p:pic>
      <p:pic>
        <p:nvPicPr>
          <p:cNvPr id="7170" name="Picture 2" descr="Большой мультяшный петух - векторное изображение EP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307" y="2492896"/>
            <a:ext cx="1773757" cy="1956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40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62068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 любит  есть собака ?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1878329" y="1684213"/>
            <a:ext cx="1346448" cy="12344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AutoShape 2" descr="Детская электрическая зубная щетка Soocas C1 с Bluetooth (Xiaomi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878329" y="3994689"/>
            <a:ext cx="1346449" cy="12961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239037" y="5726578"/>
            <a:ext cx="6933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Ч</a:t>
            </a:r>
            <a:r>
              <a:rPr lang="ru-RU" sz="2000" dirty="0" smtClean="0"/>
              <a:t>тобы перейти к следующему слайду, нажмите пробел 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2"/>
          <a:stretch/>
        </p:blipFill>
        <p:spPr>
          <a:xfrm>
            <a:off x="16213" y="7938"/>
            <a:ext cx="2035507" cy="1732833"/>
          </a:xfrm>
          <a:prstGeom prst="rect">
            <a:avLst/>
          </a:prstGeom>
        </p:spPr>
      </p:pic>
      <p:sp>
        <p:nvSpPr>
          <p:cNvPr id="7" name="AutoShape 2" descr="Картинки по запросу косточка для собаки рисуно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4" descr="Картинки по запросу косточка для собаки рисуно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569" y="3717032"/>
            <a:ext cx="2985564" cy="187220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963" y="1340769"/>
            <a:ext cx="2859841" cy="1872208"/>
          </a:xfrm>
          <a:prstGeom prst="rect">
            <a:avLst/>
          </a:prstGeom>
        </p:spPr>
      </p:pic>
      <p:pic>
        <p:nvPicPr>
          <p:cNvPr id="1028" name="Picture 4" descr="Как нарисовать мультяшного щенка (с иллюстрациями)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50" t="4157" r="26113" b="6824"/>
          <a:stretch/>
        </p:blipFill>
        <p:spPr bwMode="auto">
          <a:xfrm>
            <a:off x="3347864" y="2552710"/>
            <a:ext cx="1803471" cy="17403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925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repeatCount="4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115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      Дидактическая игра «Кто что ест?»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Отмахова ГА</cp:lastModifiedBy>
  <cp:revision>34</cp:revision>
  <dcterms:created xsi:type="dcterms:W3CDTF">2020-06-28T13:05:22Z</dcterms:created>
  <dcterms:modified xsi:type="dcterms:W3CDTF">2020-07-13T00:43:20Z</dcterms:modified>
</cp:coreProperties>
</file>