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09" d="100"/>
          <a:sy n="109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казочные фоны для детских презентаций. | Бумажные рамк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-2" y="37785"/>
            <a:ext cx="9143999" cy="682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7" y="3573016"/>
            <a:ext cx="3240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Аппликация</a:t>
            </a:r>
          </a:p>
          <a:p>
            <a:r>
              <a:rPr lang="ru-RU" sz="4800" dirty="0" smtClean="0"/>
              <a:t> бабочка</a:t>
            </a:r>
            <a:endParaRPr lang="ru-RU" sz="4800" dirty="0"/>
          </a:p>
        </p:txBody>
      </p:sp>
      <p:pic>
        <p:nvPicPr>
          <p:cNvPr id="2060" name="Picture 12" descr="ᐈ Красивые разноцветные бабочки фотографии, картинки летящие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716" y="406230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красный цвет бабочки стоковое изображение. изображение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82415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27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63369" y="1860584"/>
            <a:ext cx="554360" cy="29523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0424" y="1609113"/>
            <a:ext cx="17064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580112" y="1739283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034662" y="3228956"/>
            <a:ext cx="2087088" cy="2360284"/>
          </a:xfrm>
          <a:prstGeom prst="triangle">
            <a:avLst>
              <a:gd name="adj" fmla="val 5074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51921" y="4599332"/>
            <a:ext cx="410452" cy="147656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7164288" y="1268760"/>
            <a:ext cx="1440160" cy="1224136"/>
          </a:xfrm>
          <a:prstGeom prst="rt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709428" y="5013176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15616" y="3490156"/>
            <a:ext cx="936104" cy="9361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2" name="AutoShape 2" descr="Рамка из зеленой травы | Премиум векто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4" descr="Рамка из зеленой травы | Премиум вектор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607051" y="1293912"/>
            <a:ext cx="720080" cy="266429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627066" y="4231940"/>
            <a:ext cx="974750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60376" y="692696"/>
            <a:ext cx="661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Вспоминаем названия геометрических фигур</a:t>
            </a:r>
            <a:endParaRPr lang="ru-RU" b="1" dirty="0"/>
          </a:p>
        </p:txBody>
      </p:sp>
      <p:sp>
        <p:nvSpPr>
          <p:cNvPr id="28" name="Овал 27"/>
          <p:cNvSpPr/>
          <p:nvPr/>
        </p:nvSpPr>
        <p:spPr>
          <a:xfrm>
            <a:off x="7596335" y="2876232"/>
            <a:ext cx="288033" cy="2647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1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ладошки\б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5515"/>
            <a:ext cx="2336530" cy="3119389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029" name="Picture 5" descr="На картинке-схеме дети выкладывают изображение бабочки из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22183"/>
            <a:ext cx="2376264" cy="192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4211960" y="1990138"/>
            <a:ext cx="457200" cy="16548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21612" y="1628800"/>
            <a:ext cx="447548" cy="3613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1570351" flipH="1">
            <a:off x="4562186" y="2827827"/>
            <a:ext cx="1520849" cy="814156"/>
          </a:xfrm>
          <a:prstGeom prst="triangle">
            <a:avLst>
              <a:gd name="adj" fmla="val 472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041667">
            <a:off x="2886148" y="2792638"/>
            <a:ext cx="1392344" cy="924967"/>
          </a:xfrm>
          <a:prstGeom prst="triangle">
            <a:avLst>
              <a:gd name="adj" fmla="val 488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69160" y="1809469"/>
            <a:ext cx="910952" cy="8994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95691" y="1809469"/>
            <a:ext cx="925921" cy="8994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pic>
        <p:nvPicPr>
          <p:cNvPr id="1035" name="Picture 11" descr="Аппликация &quot;Бабочка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80728"/>
            <a:ext cx="2052228" cy="178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Негашева С. | Материалы к уроку по теме &quot;Графический редактор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73" y="3321297"/>
            <a:ext cx="2296650" cy="226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63520" y="4149080"/>
            <a:ext cx="3796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Разбираем из каких геометрических</a:t>
            </a:r>
          </a:p>
          <a:p>
            <a:r>
              <a:rPr lang="ru-RU" sz="1600" b="1" dirty="0"/>
              <a:t>ф</a:t>
            </a:r>
            <a:r>
              <a:rPr lang="ru-RU" sz="1600" b="1" dirty="0" smtClean="0"/>
              <a:t>игур можно составить бабочку или составляем по-своему. Выбираем цвет бумаги или картона.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18478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Продетство. О детях..Игротека.Аппликация из бумаги .Аппликация Бабоч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Продетство. О детях..Игротека.Аппликация из бумаги .Аппликация Баб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764704"/>
            <a:ext cx="3810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Цветы из геометрических фигур картинки » DreemPics.com - картинки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19" y="2204864"/>
            <a:ext cx="3810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1124744"/>
            <a:ext cx="3393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Украшаем разноцветными</a:t>
            </a:r>
          </a:p>
          <a:p>
            <a:r>
              <a:rPr lang="ru-RU" b="1" dirty="0" smtClean="0"/>
              <a:t> фигурами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64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родетство. О детях..Игротека.Аппликация из бумаги .Аппликация Баб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3810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Продетство. О детях..Игротека.Аппликация из бумаги .Аппликация Бабоч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570" y="2276872"/>
            <a:ext cx="3810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98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Бабочка из геометрических фигур шаблоны - Вместе мастери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00" y="1988840"/>
            <a:ext cx="394227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71333" y="2655496"/>
            <a:ext cx="27271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Мы сегодня — маги:</a:t>
            </a:r>
          </a:p>
          <a:p>
            <a:r>
              <a:rPr lang="ru-RU" dirty="0"/>
              <a:t>Из цветной бумаги</a:t>
            </a:r>
          </a:p>
          <a:p>
            <a:r>
              <a:rPr lang="ru-RU" dirty="0"/>
              <a:t>Сделаем руками</a:t>
            </a:r>
          </a:p>
          <a:p>
            <a:r>
              <a:rPr lang="ru-RU" dirty="0"/>
              <a:t>И подарим маме</a:t>
            </a:r>
          </a:p>
          <a:p>
            <a:r>
              <a:rPr lang="ru-RU" sz="2800" dirty="0" smtClean="0"/>
              <a:t>Бабочку</a:t>
            </a:r>
            <a:r>
              <a:rPr lang="ru-RU" dirty="0" smtClean="0"/>
              <a:t>...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544522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Творческих успехов 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662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133</TotalTime>
  <Words>48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Отмахова ГА</cp:lastModifiedBy>
  <cp:revision>12</cp:revision>
  <dcterms:created xsi:type="dcterms:W3CDTF">2020-07-08T12:30:41Z</dcterms:created>
  <dcterms:modified xsi:type="dcterms:W3CDTF">2020-07-10T01:47:00Z</dcterms:modified>
</cp:coreProperties>
</file>