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EAD0DF-AA35-4950-8562-CE643D27DC35}" v="210" dt="2025-02-11T04:14:18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724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желика Дименко" userId="ee97f207d7a3a00e" providerId="LiveId" clId="{7DEAD0DF-AA35-4950-8562-CE643D27DC35}"/>
    <pc:docChg chg="undo custSel addSld modSld sldOrd">
      <pc:chgData name="Анжелика Дименко" userId="ee97f207d7a3a00e" providerId="LiveId" clId="{7DEAD0DF-AA35-4950-8562-CE643D27DC35}" dt="2025-02-13T05:05:17.407" v="4555" actId="20577"/>
      <pc:docMkLst>
        <pc:docMk/>
      </pc:docMkLst>
      <pc:sldChg chg="addSp delSp modSp new mod setBg modClrScheme chgLayout">
        <pc:chgData name="Анжелика Дименко" userId="ee97f207d7a3a00e" providerId="LiveId" clId="{7DEAD0DF-AA35-4950-8562-CE643D27DC35}" dt="2025-02-09T04:12:07.923" v="3979" actId="20577"/>
        <pc:sldMkLst>
          <pc:docMk/>
          <pc:sldMk cId="3672230899" sldId="256"/>
        </pc:sldMkLst>
        <pc:spChg chg="add mod">
          <ac:chgData name="Анжелика Дименко" userId="ee97f207d7a3a00e" providerId="LiveId" clId="{7DEAD0DF-AA35-4950-8562-CE643D27DC35}" dt="2025-02-09T04:02:17.069" v="3779" actId="17032"/>
          <ac:spMkLst>
            <pc:docMk/>
            <pc:sldMk cId="3672230899" sldId="256"/>
            <ac:spMk id="11" creationId="{FC194E9E-A6E6-263A-A0B2-078AD059C4AA}"/>
          </ac:spMkLst>
        </pc:spChg>
        <pc:spChg chg="add mod">
          <ac:chgData name="Анжелика Дименко" userId="ee97f207d7a3a00e" providerId="LiveId" clId="{7DEAD0DF-AA35-4950-8562-CE643D27DC35}" dt="2025-02-09T04:02:44.458" v="3781" actId="17032"/>
          <ac:spMkLst>
            <pc:docMk/>
            <pc:sldMk cId="3672230899" sldId="256"/>
            <ac:spMk id="13" creationId="{B018D3B4-9394-B75F-A0CC-0A1C779680E3}"/>
          </ac:spMkLst>
        </pc:spChg>
        <pc:spChg chg="add mod">
          <ac:chgData name="Анжелика Дименко" userId="ee97f207d7a3a00e" providerId="LiveId" clId="{7DEAD0DF-AA35-4950-8562-CE643D27DC35}" dt="2025-02-09T04:02:33.933" v="3780" actId="17032"/>
          <ac:spMkLst>
            <pc:docMk/>
            <pc:sldMk cId="3672230899" sldId="256"/>
            <ac:spMk id="15" creationId="{441C943E-D5F7-1424-E965-8A0D1C8A1E21}"/>
          </ac:spMkLst>
        </pc:spChg>
        <pc:spChg chg="add mod">
          <ac:chgData name="Анжелика Дименко" userId="ee97f207d7a3a00e" providerId="LiveId" clId="{7DEAD0DF-AA35-4950-8562-CE643D27DC35}" dt="2025-02-09T04:12:07.923" v="3979" actId="20577"/>
          <ac:spMkLst>
            <pc:docMk/>
            <pc:sldMk cId="3672230899" sldId="256"/>
            <ac:spMk id="17" creationId="{55FABFB1-5C82-2F5C-F694-691FD373FD9F}"/>
          </ac:spMkLst>
        </pc:spChg>
      </pc:sldChg>
      <pc:sldChg chg="addSp delSp modSp add mod ord setBg delAnim modAnim">
        <pc:chgData name="Анжелика Дименко" userId="ee97f207d7a3a00e" providerId="LiveId" clId="{7DEAD0DF-AA35-4950-8562-CE643D27DC35}" dt="2025-02-11T03:39:17.829" v="3989"/>
        <pc:sldMkLst>
          <pc:docMk/>
          <pc:sldMk cId="548710610" sldId="257"/>
        </pc:sldMkLst>
        <pc:spChg chg="add mod">
          <ac:chgData name="Анжелика Дименко" userId="ee97f207d7a3a00e" providerId="LiveId" clId="{7DEAD0DF-AA35-4950-8562-CE643D27DC35}" dt="2025-02-09T03:57:10.563" v="3776" actId="1076"/>
          <ac:spMkLst>
            <pc:docMk/>
            <pc:sldMk cId="548710610" sldId="257"/>
            <ac:spMk id="3" creationId="{B707A0A7-2DD7-BE73-BC22-9BE2D6240EF4}"/>
          </ac:spMkLst>
        </pc:spChg>
        <pc:spChg chg="add mod">
          <ac:chgData name="Анжелика Дименко" userId="ee97f207d7a3a00e" providerId="LiveId" clId="{7DEAD0DF-AA35-4950-8562-CE643D27DC35}" dt="2025-02-09T03:57:10.563" v="3776" actId="1076"/>
          <ac:spMkLst>
            <pc:docMk/>
            <pc:sldMk cId="548710610" sldId="257"/>
            <ac:spMk id="32" creationId="{9F9389BE-8703-6CBC-6D1A-7095A6AFAA83}"/>
          </ac:spMkLst>
        </pc:spChg>
        <pc:spChg chg="add del mod">
          <ac:chgData name="Анжелика Дименко" userId="ee97f207d7a3a00e" providerId="LiveId" clId="{7DEAD0DF-AA35-4950-8562-CE643D27DC35}" dt="2025-02-09T04:01:03.721" v="3778" actId="12084"/>
          <ac:spMkLst>
            <pc:docMk/>
            <pc:sldMk cId="548710610" sldId="257"/>
            <ac:spMk id="33" creationId="{6E7591D0-99CC-B71E-6CB9-A9E8321D7347}"/>
          </ac:spMkLst>
        </pc:spChg>
        <pc:spChg chg="add mod">
          <ac:chgData name="Анжелика Дименко" userId="ee97f207d7a3a00e" providerId="LiveId" clId="{7DEAD0DF-AA35-4950-8562-CE643D27DC35}" dt="2025-02-09T03:57:10.563" v="3776" actId="1076"/>
          <ac:spMkLst>
            <pc:docMk/>
            <pc:sldMk cId="548710610" sldId="257"/>
            <ac:spMk id="34" creationId="{6CB1B5C3-B8B9-D8E2-45A1-0351CF041C92}"/>
          </ac:spMkLst>
        </pc:spChg>
        <pc:spChg chg="add mod">
          <ac:chgData name="Анжелика Дименко" userId="ee97f207d7a3a00e" providerId="LiveId" clId="{7DEAD0DF-AA35-4950-8562-CE643D27DC35}" dt="2025-02-09T03:57:10.563" v="3776" actId="1076"/>
          <ac:spMkLst>
            <pc:docMk/>
            <pc:sldMk cId="548710610" sldId="257"/>
            <ac:spMk id="35" creationId="{64BE0DCE-7EE4-B4CA-D352-1ED0285EEA4E}"/>
          </ac:spMkLst>
        </pc:spChg>
        <pc:spChg chg="add mod">
          <ac:chgData name="Анжелика Дименко" userId="ee97f207d7a3a00e" providerId="LiveId" clId="{7DEAD0DF-AA35-4950-8562-CE643D27DC35}" dt="2025-02-09T03:57:10.563" v="3776" actId="1076"/>
          <ac:spMkLst>
            <pc:docMk/>
            <pc:sldMk cId="548710610" sldId="257"/>
            <ac:spMk id="36" creationId="{82B24734-1C6F-2D3C-7FA1-8B9B0A67F1D5}"/>
          </ac:spMkLst>
        </pc:spChg>
        <pc:picChg chg="add mod">
          <ac:chgData name="Анжелика Дименко" userId="ee97f207d7a3a00e" providerId="LiveId" clId="{7DEAD0DF-AA35-4950-8562-CE643D27DC35}" dt="2025-02-09T03:57:10.563" v="3776" actId="1076"/>
          <ac:picMkLst>
            <pc:docMk/>
            <pc:sldMk cId="548710610" sldId="257"/>
            <ac:picMk id="38" creationId="{216E25B5-3956-3175-5ABF-2ED1178738D2}"/>
          </ac:picMkLst>
        </pc:picChg>
        <pc:picChg chg="add mod">
          <ac:chgData name="Анжелика Дименко" userId="ee97f207d7a3a00e" providerId="LiveId" clId="{7DEAD0DF-AA35-4950-8562-CE643D27DC35}" dt="2025-02-09T03:35:48.071" v="2056" actId="207"/>
          <ac:picMkLst>
            <pc:docMk/>
            <pc:sldMk cId="548710610" sldId="257"/>
            <ac:picMk id="42" creationId="{DD21AD3A-A8E1-302C-C03D-263CB94DA411}"/>
          </ac:picMkLst>
        </pc:picChg>
        <pc:picChg chg="add mod">
          <ac:chgData name="Анжелика Дименко" userId="ee97f207d7a3a00e" providerId="LiveId" clId="{7DEAD0DF-AA35-4950-8562-CE643D27DC35}" dt="2025-02-09T03:35:44.935" v="2055" actId="207"/>
          <ac:picMkLst>
            <pc:docMk/>
            <pc:sldMk cId="548710610" sldId="257"/>
            <ac:picMk id="43" creationId="{9D25B833-2CE6-FDAE-1F35-D5D834F7CAC9}"/>
          </ac:picMkLst>
        </pc:picChg>
        <pc:picChg chg="add mod">
          <ac:chgData name="Анжелика Дименко" userId="ee97f207d7a3a00e" providerId="LiveId" clId="{7DEAD0DF-AA35-4950-8562-CE643D27DC35}" dt="2025-02-09T03:57:10.563" v="3776" actId="1076"/>
          <ac:picMkLst>
            <pc:docMk/>
            <pc:sldMk cId="548710610" sldId="257"/>
            <ac:picMk id="45" creationId="{5C9825C9-BFC6-56E3-7772-515C7CA4F373}"/>
          </ac:picMkLst>
        </pc:picChg>
        <pc:picChg chg="add mod">
          <ac:chgData name="Анжелика Дименко" userId="ee97f207d7a3a00e" providerId="LiveId" clId="{7DEAD0DF-AA35-4950-8562-CE643D27DC35}" dt="2025-02-09T03:35:41.370" v="2054" actId="207"/>
          <ac:picMkLst>
            <pc:docMk/>
            <pc:sldMk cId="548710610" sldId="257"/>
            <ac:picMk id="47" creationId="{BB8F2BFA-854A-C800-C9A8-EB9036B0F94B}"/>
          </ac:picMkLst>
        </pc:picChg>
      </pc:sldChg>
      <pc:sldChg chg="addSp delSp modSp add mod ord">
        <pc:chgData name="Анжелика Дименко" userId="ee97f207d7a3a00e" providerId="LiveId" clId="{7DEAD0DF-AA35-4950-8562-CE643D27DC35}" dt="2025-02-13T05:05:17.407" v="4555" actId="20577"/>
        <pc:sldMkLst>
          <pc:docMk/>
          <pc:sldMk cId="3756340945" sldId="258"/>
        </pc:sldMkLst>
        <pc:spChg chg="add mod">
          <ac:chgData name="Анжелика Дименко" userId="ee97f207d7a3a00e" providerId="LiveId" clId="{7DEAD0DF-AA35-4950-8562-CE643D27DC35}" dt="2025-02-13T05:05:17.407" v="4555" actId="20577"/>
          <ac:spMkLst>
            <pc:docMk/>
            <pc:sldMk cId="3756340945" sldId="258"/>
            <ac:spMk id="2" creationId="{16654293-1D75-AA18-CC9B-315E7B005CDE}"/>
          </ac:spMkLst>
        </pc:spChg>
      </pc:sldChg>
      <pc:sldChg chg="addSp modSp add mod ord">
        <pc:chgData name="Анжелика Дименко" userId="ee97f207d7a3a00e" providerId="LiveId" clId="{7DEAD0DF-AA35-4950-8562-CE643D27DC35}" dt="2025-02-11T04:14:22.913" v="4553" actId="20577"/>
        <pc:sldMkLst>
          <pc:docMk/>
          <pc:sldMk cId="3935246875" sldId="259"/>
        </pc:sldMkLst>
        <pc:spChg chg="add mod">
          <ac:chgData name="Анжелика Дименко" userId="ee97f207d7a3a00e" providerId="LiveId" clId="{7DEAD0DF-AA35-4950-8562-CE643D27DC35}" dt="2025-02-11T04:14:22.913" v="4553" actId="20577"/>
          <ac:spMkLst>
            <pc:docMk/>
            <pc:sldMk cId="3935246875" sldId="259"/>
            <ac:spMk id="2" creationId="{03AE3120-55D5-A4FF-C72F-5A222702F0EF}"/>
          </ac:spMkLst>
        </pc:spChg>
      </pc:sldChg>
      <pc:sldChg chg="add ord">
        <pc:chgData name="Анжелика Дименко" userId="ee97f207d7a3a00e" providerId="LiveId" clId="{7DEAD0DF-AA35-4950-8562-CE643D27DC35}" dt="2025-02-11T03:38:56.758" v="3987"/>
        <pc:sldMkLst>
          <pc:docMk/>
          <pc:sldMk cId="709028395" sldId="260"/>
        </pc:sldMkLst>
      </pc:sldChg>
      <pc:sldChg chg="add">
        <pc:chgData name="Анжелика Дименко" userId="ee97f207d7a3a00e" providerId="LiveId" clId="{7DEAD0DF-AA35-4950-8562-CE643D27DC35}" dt="2025-02-08T11:26:17.043" v="27" actId="2890"/>
        <pc:sldMkLst>
          <pc:docMk/>
          <pc:sldMk cId="1987084467" sldId="261"/>
        </pc:sldMkLst>
      </pc:sldChg>
      <pc:sldChg chg="add">
        <pc:chgData name="Анжелика Дименко" userId="ee97f207d7a3a00e" providerId="LiveId" clId="{7DEAD0DF-AA35-4950-8562-CE643D27DC35}" dt="2025-02-09T04:12:23.924" v="3980" actId="2890"/>
        <pc:sldMkLst>
          <pc:docMk/>
          <pc:sldMk cId="798182215" sldId="262"/>
        </pc:sldMkLst>
      </pc:sldChg>
      <pc:sldChg chg="add">
        <pc:chgData name="Анжелика Дименко" userId="ee97f207d7a3a00e" providerId="LiveId" clId="{7DEAD0DF-AA35-4950-8562-CE643D27DC35}" dt="2025-02-09T04:12:27.369" v="3981" actId="2890"/>
        <pc:sldMkLst>
          <pc:docMk/>
          <pc:sldMk cId="3718515682" sldId="263"/>
        </pc:sldMkLst>
      </pc:sldChg>
      <pc:sldChg chg="add">
        <pc:chgData name="Анжелика Дименко" userId="ee97f207d7a3a00e" providerId="LiveId" clId="{7DEAD0DF-AA35-4950-8562-CE643D27DC35}" dt="2025-02-09T04:12:30.776" v="3982" actId="2890"/>
        <pc:sldMkLst>
          <pc:docMk/>
          <pc:sldMk cId="3278027542" sldId="264"/>
        </pc:sldMkLst>
      </pc:sldChg>
      <pc:sldChg chg="addSp modSp add mod">
        <pc:chgData name="Анжелика Дименко" userId="ee97f207d7a3a00e" providerId="LiveId" clId="{7DEAD0DF-AA35-4950-8562-CE643D27DC35}" dt="2025-02-11T03:40:19.389" v="4010" actId="20577"/>
        <pc:sldMkLst>
          <pc:docMk/>
          <pc:sldMk cId="3590822271" sldId="265"/>
        </pc:sldMkLst>
        <pc:spChg chg="add mod">
          <ac:chgData name="Анжелика Дименко" userId="ee97f207d7a3a00e" providerId="LiveId" clId="{7DEAD0DF-AA35-4950-8562-CE643D27DC35}" dt="2025-02-11T03:40:19.389" v="4010" actId="20577"/>
          <ac:spMkLst>
            <pc:docMk/>
            <pc:sldMk cId="3590822271" sldId="265"/>
            <ac:spMk id="2" creationId="{45A0B256-6D23-8BF6-A9C9-C64F764C7097}"/>
          </ac:spMkLst>
        </pc:spChg>
      </pc:sldChg>
      <pc:sldChg chg="addSp modSp add mod ord">
        <pc:chgData name="Анжелика Дименко" userId="ee97f207d7a3a00e" providerId="LiveId" clId="{7DEAD0DF-AA35-4950-8562-CE643D27DC35}" dt="2025-02-11T04:14:02.242" v="4540"/>
        <pc:sldMkLst>
          <pc:docMk/>
          <pc:sldMk cId="4263100686" sldId="266"/>
        </pc:sldMkLst>
        <pc:spChg chg="add mod">
          <ac:chgData name="Анжелика Дименко" userId="ee97f207d7a3a00e" providerId="LiveId" clId="{7DEAD0DF-AA35-4950-8562-CE643D27DC35}" dt="2025-02-11T03:40:57.092" v="4016" actId="20577"/>
          <ac:spMkLst>
            <pc:docMk/>
            <pc:sldMk cId="4263100686" sldId="266"/>
            <ac:spMk id="2" creationId="{D92F458C-DE21-9416-CF1E-F1188BB7E430}"/>
          </ac:spMkLst>
        </pc:spChg>
      </pc:sldChg>
      <pc:sldChg chg="addSp modSp add mod">
        <pc:chgData name="Анжелика Дименко" userId="ee97f207d7a3a00e" providerId="LiveId" clId="{7DEAD0DF-AA35-4950-8562-CE643D27DC35}" dt="2025-02-11T03:41:34.241" v="4037" actId="20577"/>
        <pc:sldMkLst>
          <pc:docMk/>
          <pc:sldMk cId="4184511225" sldId="267"/>
        </pc:sldMkLst>
        <pc:spChg chg="add mod">
          <ac:chgData name="Анжелика Дименко" userId="ee97f207d7a3a00e" providerId="LiveId" clId="{7DEAD0DF-AA35-4950-8562-CE643D27DC35}" dt="2025-02-11T03:41:34.241" v="4037" actId="20577"/>
          <ac:spMkLst>
            <pc:docMk/>
            <pc:sldMk cId="4184511225" sldId="267"/>
            <ac:spMk id="2" creationId="{82A4331F-B7AD-8479-9B5A-C4C2DD9DAFEC}"/>
          </ac:spMkLst>
        </pc:spChg>
      </pc:sldChg>
      <pc:sldChg chg="modSp add mod ord">
        <pc:chgData name="Анжелика Дименко" userId="ee97f207d7a3a00e" providerId="LiveId" clId="{7DEAD0DF-AA35-4950-8562-CE643D27DC35}" dt="2025-02-11T03:59:24.709" v="4055"/>
        <pc:sldMkLst>
          <pc:docMk/>
          <pc:sldMk cId="3293490211" sldId="268"/>
        </pc:sldMkLst>
        <pc:spChg chg="mod">
          <ac:chgData name="Анжелика Дименко" userId="ee97f207d7a3a00e" providerId="LiveId" clId="{7DEAD0DF-AA35-4950-8562-CE643D27DC35}" dt="2025-02-11T03:59:00.826" v="4053" actId="20577"/>
          <ac:spMkLst>
            <pc:docMk/>
            <pc:sldMk cId="3293490211" sldId="268"/>
            <ac:spMk id="2" creationId="{F7D238C3-9B9E-E696-2632-F996E77E365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64DD88-8107-46A8-8BB7-A7F67B86471C}" type="doc">
      <dgm:prSet loTypeId="urn:microsoft.com/office/officeart/2005/8/layout/cycle5" loCatId="cycle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3CAF59-F22E-49E2-BD9C-256BAC3CDFB1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Утро радостных встреч</a:t>
          </a:r>
        </a:p>
      </dgm:t>
    </dgm:pt>
    <dgm:pt modelId="{1585DF62-0A69-4F68-B87D-73FF46CEBC27}" type="parTrans" cxnId="{5290E712-C4F0-4F2F-9950-1F60A822406E}">
      <dgm:prSet/>
      <dgm:spPr/>
      <dgm:t>
        <a:bodyPr/>
        <a:lstStyle/>
        <a:p>
          <a:endParaRPr lang="ru-RU"/>
        </a:p>
      </dgm:t>
    </dgm:pt>
    <dgm:pt modelId="{A5D03F57-F7DA-4593-B849-0E26D6CDAE81}" type="sibTrans" cxnId="{5290E712-C4F0-4F2F-9950-1F60A822406E}">
      <dgm:prSet/>
      <dgm:spPr/>
      <dgm:t>
        <a:bodyPr/>
        <a:lstStyle/>
        <a:p>
          <a:endParaRPr lang="ru-RU"/>
        </a:p>
      </dgm:t>
    </dgm:pt>
    <dgm:pt modelId="{D28FD6FB-29F0-439A-AD8C-16B3692616BD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Я-большой</a:t>
          </a:r>
        </a:p>
      </dgm:t>
    </dgm:pt>
    <dgm:pt modelId="{4BE04498-55C4-49EC-80F6-09654AB9A91E}" type="parTrans" cxnId="{5EF19EC3-5DDF-4631-9FA7-723542375847}">
      <dgm:prSet/>
      <dgm:spPr/>
      <dgm:t>
        <a:bodyPr/>
        <a:lstStyle/>
        <a:p>
          <a:endParaRPr lang="ru-RU"/>
        </a:p>
      </dgm:t>
    </dgm:pt>
    <dgm:pt modelId="{7FA5D997-D2FF-453D-A0BD-B925B15478F8}" type="sibTrans" cxnId="{5EF19EC3-5DDF-4631-9FA7-723542375847}">
      <dgm:prSet/>
      <dgm:spPr/>
      <dgm:t>
        <a:bodyPr/>
        <a:lstStyle/>
        <a:p>
          <a:endParaRPr lang="ru-RU"/>
        </a:p>
      </dgm:t>
    </dgm:pt>
    <dgm:pt modelId="{68D2D62E-AC9E-41C6-A53C-56FF19E049FD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День здорового питания </a:t>
          </a:r>
        </a:p>
      </dgm:t>
    </dgm:pt>
    <dgm:pt modelId="{251521A9-DADE-4BEF-A033-293B5ECB4C4A}" type="parTrans" cxnId="{E79C9884-7FD0-4AD5-B1EF-3CB49923B1F5}">
      <dgm:prSet/>
      <dgm:spPr/>
      <dgm:t>
        <a:bodyPr/>
        <a:lstStyle/>
        <a:p>
          <a:endParaRPr lang="ru-RU"/>
        </a:p>
      </dgm:t>
    </dgm:pt>
    <dgm:pt modelId="{DC0099CA-91DB-4A54-801C-764A8F1256DC}" type="sibTrans" cxnId="{E79C9884-7FD0-4AD5-B1EF-3CB49923B1F5}">
      <dgm:prSet/>
      <dgm:spPr/>
      <dgm:t>
        <a:bodyPr/>
        <a:lstStyle/>
        <a:p>
          <a:endParaRPr lang="ru-RU"/>
        </a:p>
      </dgm:t>
    </dgm:pt>
    <dgm:pt modelId="{84BEE44B-3D78-4156-A492-16C904704236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Народные игры родного края</a:t>
          </a:r>
        </a:p>
      </dgm:t>
    </dgm:pt>
    <dgm:pt modelId="{CCDCF2ED-4C16-40A8-B82A-DD6B7094FDC8}" type="parTrans" cxnId="{986B0CA2-0E53-44F4-85D0-B0A7C2FCF8BB}">
      <dgm:prSet/>
      <dgm:spPr/>
      <dgm:t>
        <a:bodyPr/>
        <a:lstStyle/>
        <a:p>
          <a:endParaRPr lang="ru-RU"/>
        </a:p>
      </dgm:t>
    </dgm:pt>
    <dgm:pt modelId="{A445EDEB-BE17-4421-9387-D00CE8988D4F}" type="sibTrans" cxnId="{986B0CA2-0E53-44F4-85D0-B0A7C2FCF8BB}">
      <dgm:prSet/>
      <dgm:spPr/>
      <dgm:t>
        <a:bodyPr/>
        <a:lstStyle/>
        <a:p>
          <a:endParaRPr lang="ru-RU"/>
        </a:p>
      </dgm:t>
    </dgm:pt>
    <dgm:pt modelId="{0494AEFD-FCE5-426A-B56B-BCBA08576845}">
      <dgm:prSet phldrT="[Текст]"/>
      <dgm:spPr>
        <a:solidFill>
          <a:srgbClr val="002060"/>
        </a:solidFill>
      </dgm:spPr>
      <dgm:t>
        <a:bodyPr/>
        <a:lstStyle/>
        <a:p>
          <a:r>
            <a:rPr lang="ru-RU" dirty="0"/>
            <a:t>Детский тимбилдинг</a:t>
          </a:r>
        </a:p>
      </dgm:t>
    </dgm:pt>
    <dgm:pt modelId="{FCD39DC3-9272-4095-9CB4-2D88ED37E640}" type="parTrans" cxnId="{0DA29CC6-7216-4715-8B0F-00C18916BF81}">
      <dgm:prSet/>
      <dgm:spPr/>
      <dgm:t>
        <a:bodyPr/>
        <a:lstStyle/>
        <a:p>
          <a:endParaRPr lang="ru-RU"/>
        </a:p>
      </dgm:t>
    </dgm:pt>
    <dgm:pt modelId="{C36D2C39-8D43-46C6-8DBC-822B9B992167}" type="sibTrans" cxnId="{0DA29CC6-7216-4715-8B0F-00C18916BF81}">
      <dgm:prSet/>
      <dgm:spPr/>
      <dgm:t>
        <a:bodyPr/>
        <a:lstStyle/>
        <a:p>
          <a:endParaRPr lang="ru-RU"/>
        </a:p>
      </dgm:t>
    </dgm:pt>
    <dgm:pt modelId="{B4D02B9C-67D4-45AB-9682-9FBA36D19A11}" type="pres">
      <dgm:prSet presAssocID="{4E64DD88-8107-46A8-8BB7-A7F67B86471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4D6C8B-6216-4A56-B856-61A452CBE063}" type="pres">
      <dgm:prSet presAssocID="{5F3CAF59-F22E-49E2-BD9C-256BAC3CDFB1}" presName="node" presStyleLbl="node1" presStyleIdx="0" presStyleCnt="5" custRadScaleRad="100116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3208B-CA3F-4D3A-B3C0-137CAB4E0C78}" type="pres">
      <dgm:prSet presAssocID="{5F3CAF59-F22E-49E2-BD9C-256BAC3CDFB1}" presName="spNode" presStyleCnt="0"/>
      <dgm:spPr/>
    </dgm:pt>
    <dgm:pt modelId="{C6D6BA00-67DF-4B7A-AE37-FEE6EE072D4F}" type="pres">
      <dgm:prSet presAssocID="{A5D03F57-F7DA-4593-B849-0E26D6CDAE8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36363864-1A0B-4742-92B5-9167CAF5A754}" type="pres">
      <dgm:prSet presAssocID="{D28FD6FB-29F0-439A-AD8C-16B3692616B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1881E6-A922-448B-ADFF-BAA24907CE00}" type="pres">
      <dgm:prSet presAssocID="{D28FD6FB-29F0-439A-AD8C-16B3692616BD}" presName="spNode" presStyleCnt="0"/>
      <dgm:spPr/>
    </dgm:pt>
    <dgm:pt modelId="{C168A000-0E4E-42EF-A7D2-ED7233B54675}" type="pres">
      <dgm:prSet presAssocID="{7FA5D997-D2FF-453D-A0BD-B925B15478F8}" presName="sibTrans" presStyleLbl="sibTrans1D1" presStyleIdx="1" presStyleCnt="5"/>
      <dgm:spPr/>
      <dgm:t>
        <a:bodyPr/>
        <a:lstStyle/>
        <a:p>
          <a:endParaRPr lang="ru-RU"/>
        </a:p>
      </dgm:t>
    </dgm:pt>
    <dgm:pt modelId="{9E4EEDF9-1257-4B04-85EF-372D81BE63CD}" type="pres">
      <dgm:prSet presAssocID="{68D2D62E-AC9E-41C6-A53C-56FF19E049F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A72F8-6F45-4610-8094-9A496EA72729}" type="pres">
      <dgm:prSet presAssocID="{68D2D62E-AC9E-41C6-A53C-56FF19E049FD}" presName="spNode" presStyleCnt="0"/>
      <dgm:spPr/>
    </dgm:pt>
    <dgm:pt modelId="{4A96960F-9B9B-4280-93FD-E92918D8F555}" type="pres">
      <dgm:prSet presAssocID="{DC0099CA-91DB-4A54-801C-764A8F1256DC}" presName="sibTrans" presStyleLbl="sibTrans1D1" presStyleIdx="2" presStyleCnt="5"/>
      <dgm:spPr/>
      <dgm:t>
        <a:bodyPr/>
        <a:lstStyle/>
        <a:p>
          <a:endParaRPr lang="ru-RU"/>
        </a:p>
      </dgm:t>
    </dgm:pt>
    <dgm:pt modelId="{1DA06B94-B81D-451C-8D71-B3C0CC342AE8}" type="pres">
      <dgm:prSet presAssocID="{84BEE44B-3D78-4156-A492-16C90470423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255D3-AE9E-47C2-9F2E-732C4445BDE7}" type="pres">
      <dgm:prSet presAssocID="{84BEE44B-3D78-4156-A492-16C904704236}" presName="spNode" presStyleCnt="0"/>
      <dgm:spPr/>
    </dgm:pt>
    <dgm:pt modelId="{919FB1AB-D63B-4C1B-A021-CA7224DC4319}" type="pres">
      <dgm:prSet presAssocID="{A445EDEB-BE17-4421-9387-D00CE8988D4F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DE9621D-CC93-4CF8-B3C7-9163932F9F61}" type="pres">
      <dgm:prSet presAssocID="{0494AEFD-FCE5-426A-B56B-BCBA0857684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F0000-4286-46F3-B61C-D3482145D671}" type="pres">
      <dgm:prSet presAssocID="{0494AEFD-FCE5-426A-B56B-BCBA08576845}" presName="spNode" presStyleCnt="0"/>
      <dgm:spPr/>
    </dgm:pt>
    <dgm:pt modelId="{2090F4E1-B271-44A1-819D-F56E24961A9D}" type="pres">
      <dgm:prSet presAssocID="{C36D2C39-8D43-46C6-8DBC-822B9B992167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660B0258-F292-4A91-966B-2525195782C1}" type="presOf" srcId="{A445EDEB-BE17-4421-9387-D00CE8988D4F}" destId="{919FB1AB-D63B-4C1B-A021-CA7224DC4319}" srcOrd="0" destOrd="0" presId="urn:microsoft.com/office/officeart/2005/8/layout/cycle5"/>
    <dgm:cxn modelId="{0DA29CC6-7216-4715-8B0F-00C18916BF81}" srcId="{4E64DD88-8107-46A8-8BB7-A7F67B86471C}" destId="{0494AEFD-FCE5-426A-B56B-BCBA08576845}" srcOrd="4" destOrd="0" parTransId="{FCD39DC3-9272-4095-9CB4-2D88ED37E640}" sibTransId="{C36D2C39-8D43-46C6-8DBC-822B9B992167}"/>
    <dgm:cxn modelId="{E7F02339-FFC0-4D66-99C9-0460CC0B291F}" type="presOf" srcId="{D28FD6FB-29F0-439A-AD8C-16B3692616BD}" destId="{36363864-1A0B-4742-92B5-9167CAF5A754}" srcOrd="0" destOrd="0" presId="urn:microsoft.com/office/officeart/2005/8/layout/cycle5"/>
    <dgm:cxn modelId="{5EF19EC3-5DDF-4631-9FA7-723542375847}" srcId="{4E64DD88-8107-46A8-8BB7-A7F67B86471C}" destId="{D28FD6FB-29F0-439A-AD8C-16B3692616BD}" srcOrd="1" destOrd="0" parTransId="{4BE04498-55C4-49EC-80F6-09654AB9A91E}" sibTransId="{7FA5D997-D2FF-453D-A0BD-B925B15478F8}"/>
    <dgm:cxn modelId="{49238BD4-2252-4857-8B3B-5B58AEB56E8A}" type="presOf" srcId="{84BEE44B-3D78-4156-A492-16C904704236}" destId="{1DA06B94-B81D-451C-8D71-B3C0CC342AE8}" srcOrd="0" destOrd="0" presId="urn:microsoft.com/office/officeart/2005/8/layout/cycle5"/>
    <dgm:cxn modelId="{D7C4524F-E8E7-49D0-A645-C8387D759CFB}" type="presOf" srcId="{DC0099CA-91DB-4A54-801C-764A8F1256DC}" destId="{4A96960F-9B9B-4280-93FD-E92918D8F555}" srcOrd="0" destOrd="0" presId="urn:microsoft.com/office/officeart/2005/8/layout/cycle5"/>
    <dgm:cxn modelId="{4C7D4706-B88C-4CC1-8E7B-99548F06F0C4}" type="presOf" srcId="{C36D2C39-8D43-46C6-8DBC-822B9B992167}" destId="{2090F4E1-B271-44A1-819D-F56E24961A9D}" srcOrd="0" destOrd="0" presId="urn:microsoft.com/office/officeart/2005/8/layout/cycle5"/>
    <dgm:cxn modelId="{32F22555-9BAB-4119-911F-8267BAD60CD6}" type="presOf" srcId="{A5D03F57-F7DA-4593-B849-0E26D6CDAE81}" destId="{C6D6BA00-67DF-4B7A-AE37-FEE6EE072D4F}" srcOrd="0" destOrd="0" presId="urn:microsoft.com/office/officeart/2005/8/layout/cycle5"/>
    <dgm:cxn modelId="{E79C9884-7FD0-4AD5-B1EF-3CB49923B1F5}" srcId="{4E64DD88-8107-46A8-8BB7-A7F67B86471C}" destId="{68D2D62E-AC9E-41C6-A53C-56FF19E049FD}" srcOrd="2" destOrd="0" parTransId="{251521A9-DADE-4BEF-A033-293B5ECB4C4A}" sibTransId="{DC0099CA-91DB-4A54-801C-764A8F1256DC}"/>
    <dgm:cxn modelId="{2C854D53-EC06-4220-B789-E4B3F9B13983}" type="presOf" srcId="{0494AEFD-FCE5-426A-B56B-BCBA08576845}" destId="{1DE9621D-CC93-4CF8-B3C7-9163932F9F61}" srcOrd="0" destOrd="0" presId="urn:microsoft.com/office/officeart/2005/8/layout/cycle5"/>
    <dgm:cxn modelId="{1E0FEC4E-1B86-466B-8288-7C264917A4BE}" type="presOf" srcId="{7FA5D997-D2FF-453D-A0BD-B925B15478F8}" destId="{C168A000-0E4E-42EF-A7D2-ED7233B54675}" srcOrd="0" destOrd="0" presId="urn:microsoft.com/office/officeart/2005/8/layout/cycle5"/>
    <dgm:cxn modelId="{20943BF0-4785-4F95-8E15-7E678167C9C6}" type="presOf" srcId="{4E64DD88-8107-46A8-8BB7-A7F67B86471C}" destId="{B4D02B9C-67D4-45AB-9682-9FBA36D19A11}" srcOrd="0" destOrd="0" presId="urn:microsoft.com/office/officeart/2005/8/layout/cycle5"/>
    <dgm:cxn modelId="{6F591359-96C5-4ED2-AA93-734F6DCEC66A}" type="presOf" srcId="{5F3CAF59-F22E-49E2-BD9C-256BAC3CDFB1}" destId="{964D6C8B-6216-4A56-B856-61A452CBE063}" srcOrd="0" destOrd="0" presId="urn:microsoft.com/office/officeart/2005/8/layout/cycle5"/>
    <dgm:cxn modelId="{5290E712-C4F0-4F2F-9950-1F60A822406E}" srcId="{4E64DD88-8107-46A8-8BB7-A7F67B86471C}" destId="{5F3CAF59-F22E-49E2-BD9C-256BAC3CDFB1}" srcOrd="0" destOrd="0" parTransId="{1585DF62-0A69-4F68-B87D-73FF46CEBC27}" sibTransId="{A5D03F57-F7DA-4593-B849-0E26D6CDAE81}"/>
    <dgm:cxn modelId="{986B0CA2-0E53-44F4-85D0-B0A7C2FCF8BB}" srcId="{4E64DD88-8107-46A8-8BB7-A7F67B86471C}" destId="{84BEE44B-3D78-4156-A492-16C904704236}" srcOrd="3" destOrd="0" parTransId="{CCDCF2ED-4C16-40A8-B82A-DD6B7094FDC8}" sibTransId="{A445EDEB-BE17-4421-9387-D00CE8988D4F}"/>
    <dgm:cxn modelId="{815F86E4-3E95-47CB-8B0C-6511FB23DB64}" type="presOf" srcId="{68D2D62E-AC9E-41C6-A53C-56FF19E049FD}" destId="{9E4EEDF9-1257-4B04-85EF-372D81BE63CD}" srcOrd="0" destOrd="0" presId="urn:microsoft.com/office/officeart/2005/8/layout/cycle5"/>
    <dgm:cxn modelId="{8C6B096F-EC83-4298-BA91-5C71EC8DF4AF}" type="presParOf" srcId="{B4D02B9C-67D4-45AB-9682-9FBA36D19A11}" destId="{964D6C8B-6216-4A56-B856-61A452CBE063}" srcOrd="0" destOrd="0" presId="urn:microsoft.com/office/officeart/2005/8/layout/cycle5"/>
    <dgm:cxn modelId="{9FDF427E-2AC1-4537-973E-4FFC6C08ADCD}" type="presParOf" srcId="{B4D02B9C-67D4-45AB-9682-9FBA36D19A11}" destId="{A2E3208B-CA3F-4D3A-B3C0-137CAB4E0C78}" srcOrd="1" destOrd="0" presId="urn:microsoft.com/office/officeart/2005/8/layout/cycle5"/>
    <dgm:cxn modelId="{F059D0B4-6D12-4CA6-81C8-C66699A66A61}" type="presParOf" srcId="{B4D02B9C-67D4-45AB-9682-9FBA36D19A11}" destId="{C6D6BA00-67DF-4B7A-AE37-FEE6EE072D4F}" srcOrd="2" destOrd="0" presId="urn:microsoft.com/office/officeart/2005/8/layout/cycle5"/>
    <dgm:cxn modelId="{1E7E7881-0CA4-49BD-876F-BFCD7F98DADE}" type="presParOf" srcId="{B4D02B9C-67D4-45AB-9682-9FBA36D19A11}" destId="{36363864-1A0B-4742-92B5-9167CAF5A754}" srcOrd="3" destOrd="0" presId="urn:microsoft.com/office/officeart/2005/8/layout/cycle5"/>
    <dgm:cxn modelId="{7FDFAC41-E5AF-4218-9899-BDAFEE6DA80E}" type="presParOf" srcId="{B4D02B9C-67D4-45AB-9682-9FBA36D19A11}" destId="{E31881E6-A922-448B-ADFF-BAA24907CE00}" srcOrd="4" destOrd="0" presId="urn:microsoft.com/office/officeart/2005/8/layout/cycle5"/>
    <dgm:cxn modelId="{13A5C6D2-5FAD-4E76-98B2-B4F3B85C7F22}" type="presParOf" srcId="{B4D02B9C-67D4-45AB-9682-9FBA36D19A11}" destId="{C168A000-0E4E-42EF-A7D2-ED7233B54675}" srcOrd="5" destOrd="0" presId="urn:microsoft.com/office/officeart/2005/8/layout/cycle5"/>
    <dgm:cxn modelId="{B97D80EE-BC4E-40BB-9F64-B09B6D5AEA03}" type="presParOf" srcId="{B4D02B9C-67D4-45AB-9682-9FBA36D19A11}" destId="{9E4EEDF9-1257-4B04-85EF-372D81BE63CD}" srcOrd="6" destOrd="0" presId="urn:microsoft.com/office/officeart/2005/8/layout/cycle5"/>
    <dgm:cxn modelId="{D631A78F-FB6C-41C4-85ED-8B92A0E2F1D0}" type="presParOf" srcId="{B4D02B9C-67D4-45AB-9682-9FBA36D19A11}" destId="{412A72F8-6F45-4610-8094-9A496EA72729}" srcOrd="7" destOrd="0" presId="urn:microsoft.com/office/officeart/2005/8/layout/cycle5"/>
    <dgm:cxn modelId="{ED07659C-841D-4F52-9B06-C5D43381D3AF}" type="presParOf" srcId="{B4D02B9C-67D4-45AB-9682-9FBA36D19A11}" destId="{4A96960F-9B9B-4280-93FD-E92918D8F555}" srcOrd="8" destOrd="0" presId="urn:microsoft.com/office/officeart/2005/8/layout/cycle5"/>
    <dgm:cxn modelId="{B99563AD-E129-49BE-B569-4AED29AAF89E}" type="presParOf" srcId="{B4D02B9C-67D4-45AB-9682-9FBA36D19A11}" destId="{1DA06B94-B81D-451C-8D71-B3C0CC342AE8}" srcOrd="9" destOrd="0" presId="urn:microsoft.com/office/officeart/2005/8/layout/cycle5"/>
    <dgm:cxn modelId="{397FAB1A-0C06-4DBA-AE9A-590D36696E99}" type="presParOf" srcId="{B4D02B9C-67D4-45AB-9682-9FBA36D19A11}" destId="{002255D3-AE9E-47C2-9F2E-732C4445BDE7}" srcOrd="10" destOrd="0" presId="urn:microsoft.com/office/officeart/2005/8/layout/cycle5"/>
    <dgm:cxn modelId="{9FE8550D-AD23-49DD-A28B-1BB4405DB900}" type="presParOf" srcId="{B4D02B9C-67D4-45AB-9682-9FBA36D19A11}" destId="{919FB1AB-D63B-4C1B-A021-CA7224DC4319}" srcOrd="11" destOrd="0" presId="urn:microsoft.com/office/officeart/2005/8/layout/cycle5"/>
    <dgm:cxn modelId="{54A6CD7C-ABB2-49AB-AC58-F1919B456FAE}" type="presParOf" srcId="{B4D02B9C-67D4-45AB-9682-9FBA36D19A11}" destId="{1DE9621D-CC93-4CF8-B3C7-9163932F9F61}" srcOrd="12" destOrd="0" presId="urn:microsoft.com/office/officeart/2005/8/layout/cycle5"/>
    <dgm:cxn modelId="{354EEFD8-2128-4919-BE84-DD3F9849AD24}" type="presParOf" srcId="{B4D02B9C-67D4-45AB-9682-9FBA36D19A11}" destId="{D6BF0000-4286-46F3-B61C-D3482145D671}" srcOrd="13" destOrd="0" presId="urn:microsoft.com/office/officeart/2005/8/layout/cycle5"/>
    <dgm:cxn modelId="{42F8F1F8-C711-4FF8-8E02-5EFC06A3554F}" type="presParOf" srcId="{B4D02B9C-67D4-45AB-9682-9FBA36D19A11}" destId="{2090F4E1-B271-44A1-819D-F56E24961A9D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3358E6-BB1E-47A0-9AF4-4BC280CABAD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55E85E-7567-4D9D-BF5D-F20BCE849F0B}">
      <dgm:prSet phldrT="[Текст]"/>
      <dgm:spPr>
        <a:solidFill>
          <a:schemeClr val="tx1"/>
        </a:solidFill>
      </dgm:spPr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F3C5E1-86AA-46F8-A0DE-B62F1EB89C59}" type="parTrans" cxnId="{00BEB35C-9AAA-4342-9992-BF94F364E35F}">
      <dgm:prSet/>
      <dgm:spPr/>
      <dgm:t>
        <a:bodyPr/>
        <a:lstStyle/>
        <a:p>
          <a:endParaRPr lang="ru-RU"/>
        </a:p>
      </dgm:t>
    </dgm:pt>
    <dgm:pt modelId="{F1D8A1E3-A4FF-4C22-98BA-6A336B909480}" type="sibTrans" cxnId="{00BEB35C-9AAA-4342-9992-BF94F364E35F}">
      <dgm:prSet/>
      <dgm:spPr/>
      <dgm:t>
        <a:bodyPr/>
        <a:lstStyle/>
        <a:p>
          <a:endParaRPr lang="ru-RU"/>
        </a:p>
      </dgm:t>
    </dgm:pt>
    <dgm:pt modelId="{D4D2E5AA-5426-4261-B515-49636452C65D}">
      <dgm:prSet phldrT="[Текст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45%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DBE987-1B3D-4292-A0CF-43505918E735}" type="parTrans" cxnId="{F4EF2123-4446-4032-8F8D-1D7B4679CE99}">
      <dgm:prSet/>
      <dgm:spPr/>
      <dgm:t>
        <a:bodyPr/>
        <a:lstStyle/>
        <a:p>
          <a:endParaRPr lang="ru-RU"/>
        </a:p>
      </dgm:t>
    </dgm:pt>
    <dgm:pt modelId="{FAC5B139-EF85-43E3-8F4E-C5C6167C5574}" type="sibTrans" cxnId="{F4EF2123-4446-4032-8F8D-1D7B4679CE99}">
      <dgm:prSet/>
      <dgm:spPr/>
      <dgm:t>
        <a:bodyPr/>
        <a:lstStyle/>
        <a:p>
          <a:endParaRPr lang="ru-RU"/>
        </a:p>
      </dgm:t>
    </dgm:pt>
    <dgm:pt modelId="{5B3A7A1B-7454-40F2-B0C5-75918268CC12}">
      <dgm:prSet phldrT="[Текст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35%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413D87-6784-4AC5-8DD0-B519C7F1C615}" type="parTrans" cxnId="{67E14C7D-694D-48FC-8D90-17A946577676}">
      <dgm:prSet/>
      <dgm:spPr/>
      <dgm:t>
        <a:bodyPr/>
        <a:lstStyle/>
        <a:p>
          <a:endParaRPr lang="ru-RU"/>
        </a:p>
      </dgm:t>
    </dgm:pt>
    <dgm:pt modelId="{FA4DFB0B-D344-43D4-857D-65F429D33054}" type="sibTrans" cxnId="{67E14C7D-694D-48FC-8D90-17A946577676}">
      <dgm:prSet/>
      <dgm:spPr/>
      <dgm:t>
        <a:bodyPr/>
        <a:lstStyle/>
        <a:p>
          <a:endParaRPr lang="ru-RU"/>
        </a:p>
      </dgm:t>
    </dgm:pt>
    <dgm:pt modelId="{E2D1CB8A-9F5A-426A-9017-39ED2194BBA5}" type="pres">
      <dgm:prSet presAssocID="{F83358E6-BB1E-47A0-9AF4-4BC280CABAD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45BE51E-5FFA-47BD-ABFB-57EBEE7CCC71}" type="pres">
      <dgm:prSet presAssocID="{F83358E6-BB1E-47A0-9AF4-4BC280CABADE}" presName="Name1" presStyleCnt="0"/>
      <dgm:spPr/>
    </dgm:pt>
    <dgm:pt modelId="{2E44D904-D7E5-4010-99A2-5C6BF7050E7B}" type="pres">
      <dgm:prSet presAssocID="{F83358E6-BB1E-47A0-9AF4-4BC280CABADE}" presName="cycle" presStyleCnt="0"/>
      <dgm:spPr/>
    </dgm:pt>
    <dgm:pt modelId="{B6C93A8B-D243-4F6B-A232-2D7ACE628CCB}" type="pres">
      <dgm:prSet presAssocID="{F83358E6-BB1E-47A0-9AF4-4BC280CABADE}" presName="srcNode" presStyleLbl="node1" presStyleIdx="0" presStyleCnt="3"/>
      <dgm:spPr/>
    </dgm:pt>
    <dgm:pt modelId="{91E73F53-C263-4B5F-81CE-569879239609}" type="pres">
      <dgm:prSet presAssocID="{F83358E6-BB1E-47A0-9AF4-4BC280CABADE}" presName="conn" presStyleLbl="parChTrans1D2" presStyleIdx="0" presStyleCnt="1"/>
      <dgm:spPr/>
      <dgm:t>
        <a:bodyPr/>
        <a:lstStyle/>
        <a:p>
          <a:endParaRPr lang="ru-RU"/>
        </a:p>
      </dgm:t>
    </dgm:pt>
    <dgm:pt modelId="{9D147E46-BB70-4593-96EA-26DC8FDABDE0}" type="pres">
      <dgm:prSet presAssocID="{F83358E6-BB1E-47A0-9AF4-4BC280CABADE}" presName="extraNode" presStyleLbl="node1" presStyleIdx="0" presStyleCnt="3"/>
      <dgm:spPr/>
    </dgm:pt>
    <dgm:pt modelId="{2A9B4BA0-EF12-46FD-A8CA-13787FDD59D2}" type="pres">
      <dgm:prSet presAssocID="{F83358E6-BB1E-47A0-9AF4-4BC280CABADE}" presName="dstNode" presStyleLbl="node1" presStyleIdx="0" presStyleCnt="3"/>
      <dgm:spPr/>
    </dgm:pt>
    <dgm:pt modelId="{E39FD573-2352-4217-9275-DDDC8008F1BD}" type="pres">
      <dgm:prSet presAssocID="{B255E85E-7567-4D9D-BF5D-F20BCE849F0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E1950-C5F5-4A5D-8F0B-D26F24316389}" type="pres">
      <dgm:prSet presAssocID="{B255E85E-7567-4D9D-BF5D-F20BCE849F0B}" presName="accent_1" presStyleCnt="0"/>
      <dgm:spPr/>
    </dgm:pt>
    <dgm:pt modelId="{BB29A197-E888-4769-9656-D10E45BA6FAE}" type="pres">
      <dgm:prSet presAssocID="{B255E85E-7567-4D9D-BF5D-F20BCE849F0B}" presName="accentRepeatNode" presStyleLbl="solidFgAcc1" presStyleIdx="0" presStyleCnt="3"/>
      <dgm:spPr>
        <a:solidFill>
          <a:srgbClr val="00B050"/>
        </a:solidFill>
      </dgm:spPr>
    </dgm:pt>
    <dgm:pt modelId="{CEA70422-51E4-44DA-94E7-53427CE802FB}" type="pres">
      <dgm:prSet presAssocID="{D4D2E5AA-5426-4261-B515-49636452C65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1568E-A1A1-45AA-B5CC-07D621F35DEB}" type="pres">
      <dgm:prSet presAssocID="{D4D2E5AA-5426-4261-B515-49636452C65D}" presName="accent_2" presStyleCnt="0"/>
      <dgm:spPr/>
    </dgm:pt>
    <dgm:pt modelId="{39A2CC8D-6C02-4D3F-A795-2F0C4E409DBF}" type="pres">
      <dgm:prSet presAssocID="{D4D2E5AA-5426-4261-B515-49636452C65D}" presName="accentRepeatNode" presStyleLbl="solidFgAcc1" presStyleIdx="1" presStyleCnt="3"/>
      <dgm:spPr>
        <a:solidFill>
          <a:schemeClr val="accent3">
            <a:lumMod val="60000"/>
            <a:lumOff val="40000"/>
          </a:schemeClr>
        </a:solidFill>
      </dgm:spPr>
    </dgm:pt>
    <dgm:pt modelId="{35BFC72E-E9FD-41E0-9634-F4302332355E}" type="pres">
      <dgm:prSet presAssocID="{5B3A7A1B-7454-40F2-B0C5-75918268CC12}" presName="text_3" presStyleLbl="node1" presStyleIdx="2" presStyleCnt="3" custAng="0" custLinFactNeighborX="4358" custLinFactNeighborY="72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6763E2-52F5-4D92-9F9F-A29593627FCC}" type="pres">
      <dgm:prSet presAssocID="{5B3A7A1B-7454-40F2-B0C5-75918268CC12}" presName="accent_3" presStyleCnt="0"/>
      <dgm:spPr/>
    </dgm:pt>
    <dgm:pt modelId="{57CDA638-8D92-4D1F-8B13-F2D099A26BDE}" type="pres">
      <dgm:prSet presAssocID="{5B3A7A1B-7454-40F2-B0C5-75918268CC12}" presName="accentRepeatNode" presStyleLbl="solidFgAcc1" presStyleIdx="2" presStyleCnt="3"/>
      <dgm:spPr>
        <a:solidFill>
          <a:schemeClr val="accent6"/>
        </a:solidFill>
        <a:ln>
          <a:solidFill>
            <a:schemeClr val="tx1"/>
          </a:solidFill>
        </a:ln>
      </dgm:spPr>
    </dgm:pt>
  </dgm:ptLst>
  <dgm:cxnLst>
    <dgm:cxn modelId="{F4EF2123-4446-4032-8F8D-1D7B4679CE99}" srcId="{F83358E6-BB1E-47A0-9AF4-4BC280CABADE}" destId="{D4D2E5AA-5426-4261-B515-49636452C65D}" srcOrd="1" destOrd="0" parTransId="{5DDBE987-1B3D-4292-A0CF-43505918E735}" sibTransId="{FAC5B139-EF85-43E3-8F4E-C5C6167C5574}"/>
    <dgm:cxn modelId="{67E14C7D-694D-48FC-8D90-17A946577676}" srcId="{F83358E6-BB1E-47A0-9AF4-4BC280CABADE}" destId="{5B3A7A1B-7454-40F2-B0C5-75918268CC12}" srcOrd="2" destOrd="0" parTransId="{A2413D87-6784-4AC5-8DD0-B519C7F1C615}" sibTransId="{FA4DFB0B-D344-43D4-857D-65F429D33054}"/>
    <dgm:cxn modelId="{6C2AF47B-69F7-447E-B9E3-B4AFBDD3599B}" type="presOf" srcId="{B255E85E-7567-4D9D-BF5D-F20BCE849F0B}" destId="{E39FD573-2352-4217-9275-DDDC8008F1BD}" srcOrd="0" destOrd="0" presId="urn:microsoft.com/office/officeart/2008/layout/VerticalCurvedList"/>
    <dgm:cxn modelId="{B303367B-AAC5-4A49-A94B-DDFFE19477E5}" type="presOf" srcId="{F83358E6-BB1E-47A0-9AF4-4BC280CABADE}" destId="{E2D1CB8A-9F5A-426A-9017-39ED2194BBA5}" srcOrd="0" destOrd="0" presId="urn:microsoft.com/office/officeart/2008/layout/VerticalCurvedList"/>
    <dgm:cxn modelId="{00BEB35C-9AAA-4342-9992-BF94F364E35F}" srcId="{F83358E6-BB1E-47A0-9AF4-4BC280CABADE}" destId="{B255E85E-7567-4D9D-BF5D-F20BCE849F0B}" srcOrd="0" destOrd="0" parTransId="{59F3C5E1-86AA-46F8-A0DE-B62F1EB89C59}" sibTransId="{F1D8A1E3-A4FF-4C22-98BA-6A336B909480}"/>
    <dgm:cxn modelId="{0CECBB41-4C0C-4161-B8A9-9C19BBF5142D}" type="presOf" srcId="{5B3A7A1B-7454-40F2-B0C5-75918268CC12}" destId="{35BFC72E-E9FD-41E0-9634-F4302332355E}" srcOrd="0" destOrd="0" presId="urn:microsoft.com/office/officeart/2008/layout/VerticalCurvedList"/>
    <dgm:cxn modelId="{474D2CF7-DB00-4E8E-8F34-C48FC3C793F7}" type="presOf" srcId="{D4D2E5AA-5426-4261-B515-49636452C65D}" destId="{CEA70422-51E4-44DA-94E7-53427CE802FB}" srcOrd="0" destOrd="0" presId="urn:microsoft.com/office/officeart/2008/layout/VerticalCurvedList"/>
    <dgm:cxn modelId="{92D16A13-51EE-4663-A1C2-E294470A1EB2}" type="presOf" srcId="{F1D8A1E3-A4FF-4C22-98BA-6A336B909480}" destId="{91E73F53-C263-4B5F-81CE-569879239609}" srcOrd="0" destOrd="0" presId="urn:microsoft.com/office/officeart/2008/layout/VerticalCurvedList"/>
    <dgm:cxn modelId="{04FFBECD-3FDC-4DC0-AE34-BC9DC9C4572C}" type="presParOf" srcId="{E2D1CB8A-9F5A-426A-9017-39ED2194BBA5}" destId="{E45BE51E-5FFA-47BD-ABFB-57EBEE7CCC71}" srcOrd="0" destOrd="0" presId="urn:microsoft.com/office/officeart/2008/layout/VerticalCurvedList"/>
    <dgm:cxn modelId="{28D0D948-EA67-4F6F-AE43-B0F71F49B29E}" type="presParOf" srcId="{E45BE51E-5FFA-47BD-ABFB-57EBEE7CCC71}" destId="{2E44D904-D7E5-4010-99A2-5C6BF7050E7B}" srcOrd="0" destOrd="0" presId="urn:microsoft.com/office/officeart/2008/layout/VerticalCurvedList"/>
    <dgm:cxn modelId="{8064E785-956E-46EC-A6C0-6AA2995A1227}" type="presParOf" srcId="{2E44D904-D7E5-4010-99A2-5C6BF7050E7B}" destId="{B6C93A8B-D243-4F6B-A232-2D7ACE628CCB}" srcOrd="0" destOrd="0" presId="urn:microsoft.com/office/officeart/2008/layout/VerticalCurvedList"/>
    <dgm:cxn modelId="{F4F3D950-1932-4052-9FF4-D97746AAF6F0}" type="presParOf" srcId="{2E44D904-D7E5-4010-99A2-5C6BF7050E7B}" destId="{91E73F53-C263-4B5F-81CE-569879239609}" srcOrd="1" destOrd="0" presId="urn:microsoft.com/office/officeart/2008/layout/VerticalCurvedList"/>
    <dgm:cxn modelId="{8227EB2D-505E-4BEC-BFC0-64B4D6BB59DE}" type="presParOf" srcId="{2E44D904-D7E5-4010-99A2-5C6BF7050E7B}" destId="{9D147E46-BB70-4593-96EA-26DC8FDABDE0}" srcOrd="2" destOrd="0" presId="urn:microsoft.com/office/officeart/2008/layout/VerticalCurvedList"/>
    <dgm:cxn modelId="{CB0DCC52-51A6-4248-94FA-4F895563DC7A}" type="presParOf" srcId="{2E44D904-D7E5-4010-99A2-5C6BF7050E7B}" destId="{2A9B4BA0-EF12-46FD-A8CA-13787FDD59D2}" srcOrd="3" destOrd="0" presId="urn:microsoft.com/office/officeart/2008/layout/VerticalCurvedList"/>
    <dgm:cxn modelId="{85EBAD41-3AAA-44E9-8C73-9A0DC1994126}" type="presParOf" srcId="{E45BE51E-5FFA-47BD-ABFB-57EBEE7CCC71}" destId="{E39FD573-2352-4217-9275-DDDC8008F1BD}" srcOrd="1" destOrd="0" presId="urn:microsoft.com/office/officeart/2008/layout/VerticalCurvedList"/>
    <dgm:cxn modelId="{AC79D942-3461-489A-95E5-F45508DC6C75}" type="presParOf" srcId="{E45BE51E-5FFA-47BD-ABFB-57EBEE7CCC71}" destId="{949E1950-C5F5-4A5D-8F0B-D26F24316389}" srcOrd="2" destOrd="0" presId="urn:microsoft.com/office/officeart/2008/layout/VerticalCurvedList"/>
    <dgm:cxn modelId="{9BD02C17-830D-4B82-9C40-9F3363A89C26}" type="presParOf" srcId="{949E1950-C5F5-4A5D-8F0B-D26F24316389}" destId="{BB29A197-E888-4769-9656-D10E45BA6FAE}" srcOrd="0" destOrd="0" presId="urn:microsoft.com/office/officeart/2008/layout/VerticalCurvedList"/>
    <dgm:cxn modelId="{8EECD207-D7EF-4DF3-B397-42EDBBC55BA2}" type="presParOf" srcId="{E45BE51E-5FFA-47BD-ABFB-57EBEE7CCC71}" destId="{CEA70422-51E4-44DA-94E7-53427CE802FB}" srcOrd="3" destOrd="0" presId="urn:microsoft.com/office/officeart/2008/layout/VerticalCurvedList"/>
    <dgm:cxn modelId="{4CA0135F-049E-4C19-8C8B-73838A05FA9F}" type="presParOf" srcId="{E45BE51E-5FFA-47BD-ABFB-57EBEE7CCC71}" destId="{D231568E-A1A1-45AA-B5CC-07D621F35DEB}" srcOrd="4" destOrd="0" presId="urn:microsoft.com/office/officeart/2008/layout/VerticalCurvedList"/>
    <dgm:cxn modelId="{998C006F-08DF-4F32-9458-BCF201F087DD}" type="presParOf" srcId="{D231568E-A1A1-45AA-B5CC-07D621F35DEB}" destId="{39A2CC8D-6C02-4D3F-A795-2F0C4E409DBF}" srcOrd="0" destOrd="0" presId="urn:microsoft.com/office/officeart/2008/layout/VerticalCurvedList"/>
    <dgm:cxn modelId="{F390D38B-DB8E-4EF4-B8DF-ADE823F465F3}" type="presParOf" srcId="{E45BE51E-5FFA-47BD-ABFB-57EBEE7CCC71}" destId="{35BFC72E-E9FD-41E0-9634-F4302332355E}" srcOrd="5" destOrd="0" presId="urn:microsoft.com/office/officeart/2008/layout/VerticalCurvedList"/>
    <dgm:cxn modelId="{EFB14F79-062F-4DF5-B29B-D124C70B69A7}" type="presParOf" srcId="{E45BE51E-5FFA-47BD-ABFB-57EBEE7CCC71}" destId="{7D6763E2-52F5-4D92-9F9F-A29593627FCC}" srcOrd="6" destOrd="0" presId="urn:microsoft.com/office/officeart/2008/layout/VerticalCurvedList"/>
    <dgm:cxn modelId="{C3EE0592-3FAB-44AD-93EB-02D354B462D9}" type="presParOf" srcId="{7D6763E2-52F5-4D92-9F9F-A29593627FCC}" destId="{57CDA638-8D92-4D1F-8B13-F2D099A26B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094041-69CC-45CE-9279-DB234AFEC63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7846BD-F4D6-4646-8339-6EA92D5DDDBA}">
      <dgm:prSet phldrT="[Текст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60%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A52238-53AE-4EDE-BC78-20B350FE91E5}" type="parTrans" cxnId="{A6902CFC-FCFD-4AF6-8D6F-6CDD955D62FC}">
      <dgm:prSet/>
      <dgm:spPr/>
      <dgm:t>
        <a:bodyPr/>
        <a:lstStyle/>
        <a:p>
          <a:endParaRPr lang="ru-RU"/>
        </a:p>
      </dgm:t>
    </dgm:pt>
    <dgm:pt modelId="{06171863-75BB-4249-9B37-B6C91D5DD98F}" type="sibTrans" cxnId="{A6902CFC-FCFD-4AF6-8D6F-6CDD955D62FC}">
      <dgm:prSet/>
      <dgm:spPr/>
      <dgm:t>
        <a:bodyPr/>
        <a:lstStyle/>
        <a:p>
          <a:endParaRPr lang="ru-RU"/>
        </a:p>
      </dgm:t>
    </dgm:pt>
    <dgm:pt modelId="{97A775F6-3B22-4521-8210-3C0AE9B3AAEC}">
      <dgm:prSet phldrT="[Текст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30%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90BBD0-15D2-4961-894E-BD75A4B67DB0}" type="parTrans" cxnId="{E5FE035D-4E55-4FBB-947E-6334E48500D5}">
      <dgm:prSet/>
      <dgm:spPr/>
      <dgm:t>
        <a:bodyPr/>
        <a:lstStyle/>
        <a:p>
          <a:endParaRPr lang="ru-RU"/>
        </a:p>
      </dgm:t>
    </dgm:pt>
    <dgm:pt modelId="{15FD364D-2B72-48B6-A02E-AB03BB10CF49}" type="sibTrans" cxnId="{E5FE035D-4E55-4FBB-947E-6334E48500D5}">
      <dgm:prSet/>
      <dgm:spPr/>
      <dgm:t>
        <a:bodyPr/>
        <a:lstStyle/>
        <a:p>
          <a:endParaRPr lang="ru-RU"/>
        </a:p>
      </dgm:t>
    </dgm:pt>
    <dgm:pt modelId="{4FACF4E4-CD3B-4992-BA2F-04F5F83638EE}">
      <dgm:prSet phldrT="[Текст]"/>
      <dgm:spPr>
        <a:solidFill>
          <a:schemeClr val="tx1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10%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7FFFBB-84BA-4761-8C26-419FE7554DAA}" type="parTrans" cxnId="{90102D07-6D1A-4031-B007-67DE8799FEB1}">
      <dgm:prSet/>
      <dgm:spPr/>
      <dgm:t>
        <a:bodyPr/>
        <a:lstStyle/>
        <a:p>
          <a:endParaRPr lang="ru-RU"/>
        </a:p>
      </dgm:t>
    </dgm:pt>
    <dgm:pt modelId="{FADDFB3F-68C5-4641-90CA-16187DBC81EF}" type="sibTrans" cxnId="{90102D07-6D1A-4031-B007-67DE8799FEB1}">
      <dgm:prSet/>
      <dgm:spPr/>
      <dgm:t>
        <a:bodyPr/>
        <a:lstStyle/>
        <a:p>
          <a:endParaRPr lang="ru-RU"/>
        </a:p>
      </dgm:t>
    </dgm:pt>
    <dgm:pt modelId="{876182FB-8DC9-472E-B45A-A67B026E2B79}" type="pres">
      <dgm:prSet presAssocID="{84094041-69CC-45CE-9279-DB234AFEC63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911A17B-531D-472F-89A7-1E580C8B3798}" type="pres">
      <dgm:prSet presAssocID="{84094041-69CC-45CE-9279-DB234AFEC63A}" presName="Name1" presStyleCnt="0"/>
      <dgm:spPr/>
    </dgm:pt>
    <dgm:pt modelId="{A7BB8E62-C356-4FC8-A529-280A365694F3}" type="pres">
      <dgm:prSet presAssocID="{84094041-69CC-45CE-9279-DB234AFEC63A}" presName="cycle" presStyleCnt="0"/>
      <dgm:spPr/>
    </dgm:pt>
    <dgm:pt modelId="{31329C0E-629A-4F5F-A631-50792FAE0457}" type="pres">
      <dgm:prSet presAssocID="{84094041-69CC-45CE-9279-DB234AFEC63A}" presName="srcNode" presStyleLbl="node1" presStyleIdx="0" presStyleCnt="3"/>
      <dgm:spPr/>
    </dgm:pt>
    <dgm:pt modelId="{26740052-39E5-41F5-B801-58ED1F47D5BA}" type="pres">
      <dgm:prSet presAssocID="{84094041-69CC-45CE-9279-DB234AFEC63A}" presName="conn" presStyleLbl="parChTrans1D2" presStyleIdx="0" presStyleCnt="1"/>
      <dgm:spPr/>
      <dgm:t>
        <a:bodyPr/>
        <a:lstStyle/>
        <a:p>
          <a:endParaRPr lang="ru-RU"/>
        </a:p>
      </dgm:t>
    </dgm:pt>
    <dgm:pt modelId="{C2E63DC5-10D2-4BFE-83EB-08FE19BABA41}" type="pres">
      <dgm:prSet presAssocID="{84094041-69CC-45CE-9279-DB234AFEC63A}" presName="extraNode" presStyleLbl="node1" presStyleIdx="0" presStyleCnt="3"/>
      <dgm:spPr/>
    </dgm:pt>
    <dgm:pt modelId="{F3D8EF43-EAB4-49E7-BD1D-553297F6BF95}" type="pres">
      <dgm:prSet presAssocID="{84094041-69CC-45CE-9279-DB234AFEC63A}" presName="dstNode" presStyleLbl="node1" presStyleIdx="0" presStyleCnt="3"/>
      <dgm:spPr/>
    </dgm:pt>
    <dgm:pt modelId="{EBA90CBD-66AE-4634-9A85-8D8DBC01695B}" type="pres">
      <dgm:prSet presAssocID="{F57846BD-F4D6-4646-8339-6EA92D5DDDBA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193E0-AB23-4043-8FA1-42364E7CD366}" type="pres">
      <dgm:prSet presAssocID="{F57846BD-F4D6-4646-8339-6EA92D5DDDBA}" presName="accent_1" presStyleCnt="0"/>
      <dgm:spPr/>
    </dgm:pt>
    <dgm:pt modelId="{E642BECA-EF67-458F-B3B2-4B13B9DBF8EF}" type="pres">
      <dgm:prSet presAssocID="{F57846BD-F4D6-4646-8339-6EA92D5DDDBA}" presName="accentRepeatNode" presStyleLbl="solidFgAcc1" presStyleIdx="0" presStyleCnt="3"/>
      <dgm:spPr>
        <a:solidFill>
          <a:schemeClr val="accent2"/>
        </a:solidFill>
      </dgm:spPr>
    </dgm:pt>
    <dgm:pt modelId="{329C1BB0-E947-45BD-9265-535F27BA5E80}" type="pres">
      <dgm:prSet presAssocID="{97A775F6-3B22-4521-8210-3C0AE9B3AAE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52AB45-03A7-4BD1-8FDF-2DDEDA84998B}" type="pres">
      <dgm:prSet presAssocID="{97A775F6-3B22-4521-8210-3C0AE9B3AAEC}" presName="accent_2" presStyleCnt="0"/>
      <dgm:spPr/>
    </dgm:pt>
    <dgm:pt modelId="{41835F46-5689-458B-B3AA-175C776D0E8F}" type="pres">
      <dgm:prSet presAssocID="{97A775F6-3B22-4521-8210-3C0AE9B3AAEC}" presName="accentRepeatNode" presStyleLbl="solidFgAcc1" presStyleIdx="1" presStyleCnt="3"/>
      <dgm:spPr>
        <a:solidFill>
          <a:schemeClr val="accent4">
            <a:lumMod val="60000"/>
            <a:lumOff val="40000"/>
          </a:schemeClr>
        </a:solidFill>
      </dgm:spPr>
    </dgm:pt>
    <dgm:pt modelId="{C2825835-74D6-4523-AB5B-AD2E3A212884}" type="pres">
      <dgm:prSet presAssocID="{4FACF4E4-CD3B-4992-BA2F-04F5F83638E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F54A3-648E-40F4-B30F-8E9E39A0D961}" type="pres">
      <dgm:prSet presAssocID="{4FACF4E4-CD3B-4992-BA2F-04F5F83638EE}" presName="accent_3" presStyleCnt="0"/>
      <dgm:spPr/>
    </dgm:pt>
    <dgm:pt modelId="{C015F215-54B0-4DA4-B079-BE2A43542304}" type="pres">
      <dgm:prSet presAssocID="{4FACF4E4-CD3B-4992-BA2F-04F5F83638EE}" presName="accentRepeatNode" presStyleLbl="solidFgAcc1" presStyleIdx="2" presStyleCnt="3"/>
      <dgm:spPr>
        <a:solidFill>
          <a:schemeClr val="accent6"/>
        </a:solidFill>
      </dgm:spPr>
    </dgm:pt>
  </dgm:ptLst>
  <dgm:cxnLst>
    <dgm:cxn modelId="{E5FE035D-4E55-4FBB-947E-6334E48500D5}" srcId="{84094041-69CC-45CE-9279-DB234AFEC63A}" destId="{97A775F6-3B22-4521-8210-3C0AE9B3AAEC}" srcOrd="1" destOrd="0" parTransId="{BA90BBD0-15D2-4961-894E-BD75A4B67DB0}" sibTransId="{15FD364D-2B72-48B6-A02E-AB03BB10CF49}"/>
    <dgm:cxn modelId="{D41866B4-E578-4597-8163-BAD3C864B82F}" type="presOf" srcId="{4FACF4E4-CD3B-4992-BA2F-04F5F83638EE}" destId="{C2825835-74D6-4523-AB5B-AD2E3A212884}" srcOrd="0" destOrd="0" presId="urn:microsoft.com/office/officeart/2008/layout/VerticalCurvedList"/>
    <dgm:cxn modelId="{A6902CFC-FCFD-4AF6-8D6F-6CDD955D62FC}" srcId="{84094041-69CC-45CE-9279-DB234AFEC63A}" destId="{F57846BD-F4D6-4646-8339-6EA92D5DDDBA}" srcOrd="0" destOrd="0" parTransId="{80A52238-53AE-4EDE-BC78-20B350FE91E5}" sibTransId="{06171863-75BB-4249-9B37-B6C91D5DD98F}"/>
    <dgm:cxn modelId="{ED0C5068-9164-4E68-AB98-8324BC346FD9}" type="presOf" srcId="{06171863-75BB-4249-9B37-B6C91D5DD98F}" destId="{26740052-39E5-41F5-B801-58ED1F47D5BA}" srcOrd="0" destOrd="0" presId="urn:microsoft.com/office/officeart/2008/layout/VerticalCurvedList"/>
    <dgm:cxn modelId="{90102D07-6D1A-4031-B007-67DE8799FEB1}" srcId="{84094041-69CC-45CE-9279-DB234AFEC63A}" destId="{4FACF4E4-CD3B-4992-BA2F-04F5F83638EE}" srcOrd="2" destOrd="0" parTransId="{E57FFFBB-84BA-4761-8C26-419FE7554DAA}" sibTransId="{FADDFB3F-68C5-4641-90CA-16187DBC81EF}"/>
    <dgm:cxn modelId="{E133DF94-1F1A-4E82-9857-A366D2DD7059}" type="presOf" srcId="{84094041-69CC-45CE-9279-DB234AFEC63A}" destId="{876182FB-8DC9-472E-B45A-A67B026E2B79}" srcOrd="0" destOrd="0" presId="urn:microsoft.com/office/officeart/2008/layout/VerticalCurvedList"/>
    <dgm:cxn modelId="{259AE3DA-8AB8-4015-ABA1-A482D151B314}" type="presOf" srcId="{F57846BD-F4D6-4646-8339-6EA92D5DDDBA}" destId="{EBA90CBD-66AE-4634-9A85-8D8DBC01695B}" srcOrd="0" destOrd="0" presId="urn:microsoft.com/office/officeart/2008/layout/VerticalCurvedList"/>
    <dgm:cxn modelId="{FE946C96-BFAD-4189-92DC-A4077CE5A668}" type="presOf" srcId="{97A775F6-3B22-4521-8210-3C0AE9B3AAEC}" destId="{329C1BB0-E947-45BD-9265-535F27BA5E80}" srcOrd="0" destOrd="0" presId="urn:microsoft.com/office/officeart/2008/layout/VerticalCurvedList"/>
    <dgm:cxn modelId="{8DCF172B-9000-4395-B79C-771CD3EC296A}" type="presParOf" srcId="{876182FB-8DC9-472E-B45A-A67B026E2B79}" destId="{1911A17B-531D-472F-89A7-1E580C8B3798}" srcOrd="0" destOrd="0" presId="urn:microsoft.com/office/officeart/2008/layout/VerticalCurvedList"/>
    <dgm:cxn modelId="{A2C5B3AC-E46D-4533-803F-E18EF3291D26}" type="presParOf" srcId="{1911A17B-531D-472F-89A7-1E580C8B3798}" destId="{A7BB8E62-C356-4FC8-A529-280A365694F3}" srcOrd="0" destOrd="0" presId="urn:microsoft.com/office/officeart/2008/layout/VerticalCurvedList"/>
    <dgm:cxn modelId="{4E8A9DA5-F80C-481C-840D-8261BAFDE60B}" type="presParOf" srcId="{A7BB8E62-C356-4FC8-A529-280A365694F3}" destId="{31329C0E-629A-4F5F-A631-50792FAE0457}" srcOrd="0" destOrd="0" presId="urn:microsoft.com/office/officeart/2008/layout/VerticalCurvedList"/>
    <dgm:cxn modelId="{509EADDA-466B-4998-A6D2-4D03C85B1B86}" type="presParOf" srcId="{A7BB8E62-C356-4FC8-A529-280A365694F3}" destId="{26740052-39E5-41F5-B801-58ED1F47D5BA}" srcOrd="1" destOrd="0" presId="urn:microsoft.com/office/officeart/2008/layout/VerticalCurvedList"/>
    <dgm:cxn modelId="{637C37AD-C9C3-4996-B865-841DF97E6EFE}" type="presParOf" srcId="{A7BB8E62-C356-4FC8-A529-280A365694F3}" destId="{C2E63DC5-10D2-4BFE-83EB-08FE19BABA41}" srcOrd="2" destOrd="0" presId="urn:microsoft.com/office/officeart/2008/layout/VerticalCurvedList"/>
    <dgm:cxn modelId="{AC70E829-9045-46F1-BAF5-AD37F4FF7685}" type="presParOf" srcId="{A7BB8E62-C356-4FC8-A529-280A365694F3}" destId="{F3D8EF43-EAB4-49E7-BD1D-553297F6BF95}" srcOrd="3" destOrd="0" presId="urn:microsoft.com/office/officeart/2008/layout/VerticalCurvedList"/>
    <dgm:cxn modelId="{44D995DB-6280-4E97-BCF5-67DEAE738A47}" type="presParOf" srcId="{1911A17B-531D-472F-89A7-1E580C8B3798}" destId="{EBA90CBD-66AE-4634-9A85-8D8DBC01695B}" srcOrd="1" destOrd="0" presId="urn:microsoft.com/office/officeart/2008/layout/VerticalCurvedList"/>
    <dgm:cxn modelId="{5E60EE8D-4D8F-4D45-BC56-BAE95250FECA}" type="presParOf" srcId="{1911A17B-531D-472F-89A7-1E580C8B3798}" destId="{D15193E0-AB23-4043-8FA1-42364E7CD366}" srcOrd="2" destOrd="0" presId="urn:microsoft.com/office/officeart/2008/layout/VerticalCurvedList"/>
    <dgm:cxn modelId="{3E23844A-BB5A-4C62-BA1D-EFCF9FD92FC7}" type="presParOf" srcId="{D15193E0-AB23-4043-8FA1-42364E7CD366}" destId="{E642BECA-EF67-458F-B3B2-4B13B9DBF8EF}" srcOrd="0" destOrd="0" presId="urn:microsoft.com/office/officeart/2008/layout/VerticalCurvedList"/>
    <dgm:cxn modelId="{22C9640A-F772-4D31-9877-FD2AF7F844CF}" type="presParOf" srcId="{1911A17B-531D-472F-89A7-1E580C8B3798}" destId="{329C1BB0-E947-45BD-9265-535F27BA5E80}" srcOrd="3" destOrd="0" presId="urn:microsoft.com/office/officeart/2008/layout/VerticalCurvedList"/>
    <dgm:cxn modelId="{F742D768-D8CB-4C95-BEFB-429661EB3587}" type="presParOf" srcId="{1911A17B-531D-472F-89A7-1E580C8B3798}" destId="{3852AB45-03A7-4BD1-8FDF-2DDEDA84998B}" srcOrd="4" destOrd="0" presId="urn:microsoft.com/office/officeart/2008/layout/VerticalCurvedList"/>
    <dgm:cxn modelId="{9E4CD706-B413-470F-8FD2-FF91866471A8}" type="presParOf" srcId="{3852AB45-03A7-4BD1-8FDF-2DDEDA84998B}" destId="{41835F46-5689-458B-B3AA-175C776D0E8F}" srcOrd="0" destOrd="0" presId="urn:microsoft.com/office/officeart/2008/layout/VerticalCurvedList"/>
    <dgm:cxn modelId="{9E300EE0-E5E1-4C2C-8AD6-06744BD4D896}" type="presParOf" srcId="{1911A17B-531D-472F-89A7-1E580C8B3798}" destId="{C2825835-74D6-4523-AB5B-AD2E3A212884}" srcOrd="5" destOrd="0" presId="urn:microsoft.com/office/officeart/2008/layout/VerticalCurvedList"/>
    <dgm:cxn modelId="{1BB83E52-CE13-4D73-873E-599DC4CBCF3E}" type="presParOf" srcId="{1911A17B-531D-472F-89A7-1E580C8B3798}" destId="{B85F54A3-648E-40F4-B30F-8E9E39A0D961}" srcOrd="6" destOrd="0" presId="urn:microsoft.com/office/officeart/2008/layout/VerticalCurvedList"/>
    <dgm:cxn modelId="{1EA0983F-B0B8-4FFE-8B58-ECED481B8479}" type="presParOf" srcId="{B85F54A3-648E-40F4-B30F-8E9E39A0D961}" destId="{C015F215-54B0-4DA4-B079-BE2A435423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D6C8B-6216-4A56-B856-61A452CBE063}">
      <dsp:nvSpPr>
        <dsp:cNvPr id="0" name=""/>
        <dsp:cNvSpPr/>
      </dsp:nvSpPr>
      <dsp:spPr>
        <a:xfrm>
          <a:off x="3315498" y="0"/>
          <a:ext cx="2250809" cy="1463026"/>
        </a:xfrm>
        <a:prstGeom prst="roundRect">
          <a:avLst/>
        </a:prstGeom>
        <a:solidFill>
          <a:srgbClr val="00206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Утро радостных встреч</a:t>
          </a:r>
        </a:p>
      </dsp:txBody>
      <dsp:txXfrm>
        <a:off x="3386917" y="71419"/>
        <a:ext cx="2107971" cy="1320188"/>
      </dsp:txXfrm>
    </dsp:sp>
    <dsp:sp modelId="{C6D6BA00-67DF-4B7A-AE37-FEE6EE072D4F}">
      <dsp:nvSpPr>
        <dsp:cNvPr id="0" name=""/>
        <dsp:cNvSpPr/>
      </dsp:nvSpPr>
      <dsp:spPr>
        <a:xfrm>
          <a:off x="1512661" y="729801"/>
          <a:ext cx="5849633" cy="5849633"/>
        </a:xfrm>
        <a:custGeom>
          <a:avLst/>
          <a:gdLst/>
          <a:ahLst/>
          <a:cxnLst/>
          <a:rect l="0" t="0" r="0" b="0"/>
          <a:pathLst>
            <a:path>
              <a:moveTo>
                <a:pt x="4355848" y="373993"/>
              </a:moveTo>
              <a:arcTo wR="2924816" hR="2924816" stAng="17957565" swAng="121453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63864-1A0B-4742-92B5-9167CAF5A754}">
      <dsp:nvSpPr>
        <dsp:cNvPr id="0" name=""/>
        <dsp:cNvSpPr/>
      </dsp:nvSpPr>
      <dsp:spPr>
        <a:xfrm>
          <a:off x="6097164" y="2024376"/>
          <a:ext cx="2250809" cy="1463026"/>
        </a:xfrm>
        <a:prstGeom prst="roundRect">
          <a:avLst/>
        </a:prstGeom>
        <a:solidFill>
          <a:srgbClr val="00206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Я-большой</a:t>
          </a:r>
        </a:p>
      </dsp:txBody>
      <dsp:txXfrm>
        <a:off x="6168583" y="2095795"/>
        <a:ext cx="2107971" cy="1320188"/>
      </dsp:txXfrm>
    </dsp:sp>
    <dsp:sp modelId="{C168A000-0E4E-42EF-A7D2-ED7233B54675}">
      <dsp:nvSpPr>
        <dsp:cNvPr id="0" name=""/>
        <dsp:cNvSpPr/>
      </dsp:nvSpPr>
      <dsp:spPr>
        <a:xfrm>
          <a:off x="1516086" y="734891"/>
          <a:ext cx="5849633" cy="5849633"/>
        </a:xfrm>
        <a:custGeom>
          <a:avLst/>
          <a:gdLst/>
          <a:ahLst/>
          <a:cxnLst/>
          <a:rect l="0" t="0" r="0" b="0"/>
          <a:pathLst>
            <a:path>
              <a:moveTo>
                <a:pt x="5842641" y="3126936"/>
              </a:moveTo>
              <a:arcTo wR="2924816" hR="2924816" stAng="21837756" swAng="1360681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4EEDF9-1257-4B04-85EF-372D81BE63CD}">
      <dsp:nvSpPr>
        <dsp:cNvPr id="0" name=""/>
        <dsp:cNvSpPr/>
      </dsp:nvSpPr>
      <dsp:spPr>
        <a:xfrm>
          <a:off x="5034662" y="5294421"/>
          <a:ext cx="2250809" cy="1463026"/>
        </a:xfrm>
        <a:prstGeom prst="roundRect">
          <a:avLst/>
        </a:prstGeom>
        <a:solidFill>
          <a:srgbClr val="00206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День здорового питания </a:t>
          </a:r>
        </a:p>
      </dsp:txBody>
      <dsp:txXfrm>
        <a:off x="5106081" y="5365840"/>
        <a:ext cx="2107971" cy="1320188"/>
      </dsp:txXfrm>
    </dsp:sp>
    <dsp:sp modelId="{4A96960F-9B9B-4280-93FD-E92918D8F555}">
      <dsp:nvSpPr>
        <dsp:cNvPr id="0" name=""/>
        <dsp:cNvSpPr/>
      </dsp:nvSpPr>
      <dsp:spPr>
        <a:xfrm>
          <a:off x="1516086" y="734891"/>
          <a:ext cx="5849633" cy="5849633"/>
        </a:xfrm>
        <a:custGeom>
          <a:avLst/>
          <a:gdLst/>
          <a:ahLst/>
          <a:cxnLst/>
          <a:rect l="0" t="0" r="0" b="0"/>
          <a:pathLst>
            <a:path>
              <a:moveTo>
                <a:pt x="3284316" y="5827455"/>
              </a:moveTo>
              <a:arcTo wR="2924816" hR="2924816" stAng="4976382" swAng="84723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06B94-B81D-451C-8D71-B3C0CC342AE8}">
      <dsp:nvSpPr>
        <dsp:cNvPr id="0" name=""/>
        <dsp:cNvSpPr/>
      </dsp:nvSpPr>
      <dsp:spPr>
        <a:xfrm>
          <a:off x="1596334" y="5294421"/>
          <a:ext cx="2250809" cy="1463026"/>
        </a:xfrm>
        <a:prstGeom prst="roundRect">
          <a:avLst/>
        </a:prstGeom>
        <a:solidFill>
          <a:srgbClr val="00206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Народные игры родного края</a:t>
          </a:r>
        </a:p>
      </dsp:txBody>
      <dsp:txXfrm>
        <a:off x="1667753" y="5365840"/>
        <a:ext cx="2107971" cy="1320188"/>
      </dsp:txXfrm>
    </dsp:sp>
    <dsp:sp modelId="{919FB1AB-D63B-4C1B-A021-CA7224DC4319}">
      <dsp:nvSpPr>
        <dsp:cNvPr id="0" name=""/>
        <dsp:cNvSpPr/>
      </dsp:nvSpPr>
      <dsp:spPr>
        <a:xfrm>
          <a:off x="1516086" y="734891"/>
          <a:ext cx="5849633" cy="5849633"/>
        </a:xfrm>
        <a:custGeom>
          <a:avLst/>
          <a:gdLst/>
          <a:ahLst/>
          <a:cxnLst/>
          <a:rect l="0" t="0" r="0" b="0"/>
          <a:pathLst>
            <a:path>
              <a:moveTo>
                <a:pt x="310508" y="4236283"/>
              </a:moveTo>
              <a:arcTo wR="2924816" hR="2924816" stAng="9201563" swAng="1360681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9621D-CC93-4CF8-B3C7-9163932F9F61}">
      <dsp:nvSpPr>
        <dsp:cNvPr id="0" name=""/>
        <dsp:cNvSpPr/>
      </dsp:nvSpPr>
      <dsp:spPr>
        <a:xfrm>
          <a:off x="533832" y="2024376"/>
          <a:ext cx="2250809" cy="1463026"/>
        </a:xfrm>
        <a:prstGeom prst="roundRect">
          <a:avLst/>
        </a:prstGeom>
        <a:solidFill>
          <a:srgbClr val="002060"/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Детский тимбилдинг</a:t>
          </a:r>
        </a:p>
      </dsp:txBody>
      <dsp:txXfrm>
        <a:off x="605251" y="2095795"/>
        <a:ext cx="2107971" cy="1320188"/>
      </dsp:txXfrm>
    </dsp:sp>
    <dsp:sp modelId="{2090F4E1-B271-44A1-819D-F56E24961A9D}">
      <dsp:nvSpPr>
        <dsp:cNvPr id="0" name=""/>
        <dsp:cNvSpPr/>
      </dsp:nvSpPr>
      <dsp:spPr>
        <a:xfrm>
          <a:off x="1519510" y="729801"/>
          <a:ext cx="5849633" cy="5849633"/>
        </a:xfrm>
        <a:custGeom>
          <a:avLst/>
          <a:gdLst/>
          <a:ahLst/>
          <a:cxnLst/>
          <a:rect l="0" t="0" r="0" b="0"/>
          <a:pathLst>
            <a:path>
              <a:moveTo>
                <a:pt x="699611" y="1026656"/>
              </a:moveTo>
              <a:arcTo wR="2924816" hR="2924816" stAng="13227904" swAng="121453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73F53-C263-4B5F-81CE-569879239609}">
      <dsp:nvSpPr>
        <dsp:cNvPr id="0" name=""/>
        <dsp:cNvSpPr/>
      </dsp:nvSpPr>
      <dsp:spPr>
        <a:xfrm>
          <a:off x="-3412861" y="-524792"/>
          <a:ext cx="4069310" cy="4069310"/>
        </a:xfrm>
        <a:prstGeom prst="blockArc">
          <a:avLst>
            <a:gd name="adj1" fmla="val 18900000"/>
            <a:gd name="adj2" fmla="val 2700000"/>
            <a:gd name="adj3" fmla="val 531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FD573-2352-4217-9275-DDDC8008F1BD}">
      <dsp:nvSpPr>
        <dsp:cNvPr id="0" name=""/>
        <dsp:cNvSpPr/>
      </dsp:nvSpPr>
      <dsp:spPr>
        <a:xfrm>
          <a:off x="422116" y="301972"/>
          <a:ext cx="4384563" cy="603945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81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</a:t>
          </a:r>
          <a:r>
            <a:rPr lang="en-US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116" y="301972"/>
        <a:ext cx="4384563" cy="603945"/>
      </dsp:txXfrm>
    </dsp:sp>
    <dsp:sp modelId="{BB29A197-E888-4769-9656-D10E45BA6FAE}">
      <dsp:nvSpPr>
        <dsp:cNvPr id="0" name=""/>
        <dsp:cNvSpPr/>
      </dsp:nvSpPr>
      <dsp:spPr>
        <a:xfrm>
          <a:off x="44651" y="226479"/>
          <a:ext cx="754931" cy="754931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70422-51E4-44DA-94E7-53427CE802FB}">
      <dsp:nvSpPr>
        <dsp:cNvPr id="0" name=""/>
        <dsp:cNvSpPr/>
      </dsp:nvSpPr>
      <dsp:spPr>
        <a:xfrm>
          <a:off x="641650" y="1207889"/>
          <a:ext cx="4165029" cy="603945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81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45%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650" y="1207889"/>
        <a:ext cx="4165029" cy="603945"/>
      </dsp:txXfrm>
    </dsp:sp>
    <dsp:sp modelId="{39A2CC8D-6C02-4D3F-A795-2F0C4E409DBF}">
      <dsp:nvSpPr>
        <dsp:cNvPr id="0" name=""/>
        <dsp:cNvSpPr/>
      </dsp:nvSpPr>
      <dsp:spPr>
        <a:xfrm>
          <a:off x="264185" y="1132396"/>
          <a:ext cx="754931" cy="75493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FC72E-E9FD-41E0-9634-F4302332355E}">
      <dsp:nvSpPr>
        <dsp:cNvPr id="0" name=""/>
        <dsp:cNvSpPr/>
      </dsp:nvSpPr>
      <dsp:spPr>
        <a:xfrm>
          <a:off x="460810" y="2157291"/>
          <a:ext cx="4384563" cy="603945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81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35%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0810" y="2157291"/>
        <a:ext cx="4384563" cy="603945"/>
      </dsp:txXfrm>
    </dsp:sp>
    <dsp:sp modelId="{57CDA638-8D92-4D1F-8B13-F2D099A26BDE}">
      <dsp:nvSpPr>
        <dsp:cNvPr id="0" name=""/>
        <dsp:cNvSpPr/>
      </dsp:nvSpPr>
      <dsp:spPr>
        <a:xfrm>
          <a:off x="44651" y="2038314"/>
          <a:ext cx="754931" cy="754931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740052-39E5-41F5-B801-58ED1F47D5BA}">
      <dsp:nvSpPr>
        <dsp:cNvPr id="0" name=""/>
        <dsp:cNvSpPr/>
      </dsp:nvSpPr>
      <dsp:spPr>
        <a:xfrm>
          <a:off x="-3412860" y="-524792"/>
          <a:ext cx="4069309" cy="4069309"/>
        </a:xfrm>
        <a:prstGeom prst="blockArc">
          <a:avLst>
            <a:gd name="adj1" fmla="val 18900000"/>
            <a:gd name="adj2" fmla="val 2700000"/>
            <a:gd name="adj3" fmla="val 531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A90CBD-66AE-4634-9A85-8D8DBC01695B}">
      <dsp:nvSpPr>
        <dsp:cNvPr id="0" name=""/>
        <dsp:cNvSpPr/>
      </dsp:nvSpPr>
      <dsp:spPr>
        <a:xfrm>
          <a:off x="422116" y="301972"/>
          <a:ext cx="4913829" cy="603944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81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60%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116" y="301972"/>
        <a:ext cx="4913829" cy="603944"/>
      </dsp:txXfrm>
    </dsp:sp>
    <dsp:sp modelId="{E642BECA-EF67-458F-B3B2-4B13B9DBF8EF}">
      <dsp:nvSpPr>
        <dsp:cNvPr id="0" name=""/>
        <dsp:cNvSpPr/>
      </dsp:nvSpPr>
      <dsp:spPr>
        <a:xfrm>
          <a:off x="44651" y="226479"/>
          <a:ext cx="754931" cy="754931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9C1BB0-E947-45BD-9265-535F27BA5E80}">
      <dsp:nvSpPr>
        <dsp:cNvPr id="0" name=""/>
        <dsp:cNvSpPr/>
      </dsp:nvSpPr>
      <dsp:spPr>
        <a:xfrm>
          <a:off x="641650" y="1207889"/>
          <a:ext cx="4694295" cy="603944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81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30%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650" y="1207889"/>
        <a:ext cx="4694295" cy="603944"/>
      </dsp:txXfrm>
    </dsp:sp>
    <dsp:sp modelId="{41835F46-5689-458B-B3AA-175C776D0E8F}">
      <dsp:nvSpPr>
        <dsp:cNvPr id="0" name=""/>
        <dsp:cNvSpPr/>
      </dsp:nvSpPr>
      <dsp:spPr>
        <a:xfrm>
          <a:off x="264184" y="1132396"/>
          <a:ext cx="754931" cy="754931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825835-74D6-4523-AB5B-AD2E3A212884}">
      <dsp:nvSpPr>
        <dsp:cNvPr id="0" name=""/>
        <dsp:cNvSpPr/>
      </dsp:nvSpPr>
      <dsp:spPr>
        <a:xfrm>
          <a:off x="422116" y="2113806"/>
          <a:ext cx="4913829" cy="603944"/>
        </a:xfrm>
        <a:prstGeom prst="rect">
          <a:avLst/>
        </a:prstGeom>
        <a:solidFill>
          <a:schemeClr val="tx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9381" tIns="83820" rIns="83820" bIns="8382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10%</a:t>
          </a:r>
          <a:endParaRPr lang="ru-RU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2116" y="2113806"/>
        <a:ext cx="4913829" cy="603944"/>
      </dsp:txXfrm>
    </dsp:sp>
    <dsp:sp modelId="{C015F215-54B0-4DA4-B079-BE2A43542304}">
      <dsp:nvSpPr>
        <dsp:cNvPr id="0" name=""/>
        <dsp:cNvSpPr/>
      </dsp:nvSpPr>
      <dsp:spPr>
        <a:xfrm>
          <a:off x="44651" y="2038313"/>
          <a:ext cx="754931" cy="754931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531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78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354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3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0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2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41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22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50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AE70AC-94A2-4496-9C5B-9297ABE03BC2}" type="datetimeFigureOut">
              <a:rPr lang="ru-RU" smtClean="0"/>
              <a:t>24.03.2025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549FC0-5FC4-40F3-AA6A-66CBF99376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02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1.jp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C194E9E-A6E6-263A-A0B2-078AD059C4AA}"/>
              </a:ext>
            </a:extLst>
          </p:cNvPr>
          <p:cNvSpPr/>
          <p:nvPr/>
        </p:nvSpPr>
        <p:spPr>
          <a:xfrm>
            <a:off x="91440" y="2796540"/>
            <a:ext cx="1788160" cy="166116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B018D3B4-9394-B75F-A0CC-0A1C779680E3}"/>
              </a:ext>
            </a:extLst>
          </p:cNvPr>
          <p:cNvSpPr/>
          <p:nvPr/>
        </p:nvSpPr>
        <p:spPr>
          <a:xfrm>
            <a:off x="325120" y="5727700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441C943E-D5F7-1424-E965-8A0D1C8A1E21}"/>
              </a:ext>
            </a:extLst>
          </p:cNvPr>
          <p:cNvSpPr/>
          <p:nvPr/>
        </p:nvSpPr>
        <p:spPr>
          <a:xfrm>
            <a:off x="1574800" y="4813300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5FABFB1-5C82-2F5C-F694-691FD373FD9F}"/>
              </a:ext>
            </a:extLst>
          </p:cNvPr>
          <p:cNvSpPr txBox="1"/>
          <p:nvPr/>
        </p:nvSpPr>
        <p:spPr>
          <a:xfrm>
            <a:off x="1239520" y="121920"/>
            <a:ext cx="10017760" cy="654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Центр развития ребенка-детский сад «Колокольчик» посёлка Витим муниципального района «Ленский район» Республики Саха (Якутия)</a:t>
            </a:r>
          </a:p>
          <a:p>
            <a:pPr algn="ctr"/>
            <a:endParaRPr lang="ru-RU" sz="2000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spc="50" dirty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подходы при организации оздоровительной работы воспитателя совместно с музыкальным руководителем для детей старшего дошкольного возраста </a:t>
            </a:r>
          </a:p>
          <a:p>
            <a:pPr algn="ctr"/>
            <a:endParaRPr lang="ru-RU" sz="2500" b="1" cap="none" spc="50" dirty="0" smtClean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spc="5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cap="none" spc="50" dirty="0" smtClean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spc="5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cap="none" spc="50" dirty="0" smtClean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500" b="1" spc="50" dirty="0">
              <a:ln w="0">
                <a:noFill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cap="none" spc="50" dirty="0" smtClean="0">
                <a:ln w="0">
                  <a:noFill/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2000" cap="none" spc="50" dirty="0">
              <a:ln w="0">
                <a:noFill/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AE9741-4C43-7C09-6A7A-088D1CB07F14}"/>
              </a:ext>
            </a:extLst>
          </p:cNvPr>
          <p:cNvSpPr txBox="1"/>
          <p:nvPr/>
        </p:nvSpPr>
        <p:spPr>
          <a:xfrm>
            <a:off x="7076661" y="4813299"/>
            <a:ext cx="4965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Дименко А.Е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Суркова О.А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30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8EBD1FF-1272-9897-CDD6-A1A6BD8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A0B256-6D23-8BF6-A9C9-C64F764C7097}"/>
              </a:ext>
            </a:extLst>
          </p:cNvPr>
          <p:cNvSpPr txBox="1"/>
          <p:nvPr/>
        </p:nvSpPr>
        <p:spPr>
          <a:xfrm>
            <a:off x="3554312" y="78658"/>
            <a:ext cx="4357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96AC80AA-EF21-3CAC-6AA8-FEA767DCA863}"/>
              </a:ext>
            </a:extLst>
          </p:cNvPr>
          <p:cNvSpPr/>
          <p:nvPr/>
        </p:nvSpPr>
        <p:spPr>
          <a:xfrm>
            <a:off x="202953" y="4180572"/>
            <a:ext cx="2240770" cy="1982416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80" r="-1117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F998FDE-3E57-D585-AC41-7850101D735E}"/>
              </a:ext>
            </a:extLst>
          </p:cNvPr>
          <p:cNvSpPr/>
          <p:nvPr/>
        </p:nvSpPr>
        <p:spPr>
          <a:xfrm>
            <a:off x="1831275" y="1202997"/>
            <a:ext cx="2114025" cy="2667701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DD1616E8-630A-B048-26FC-821FFD467293}"/>
              </a:ext>
            </a:extLst>
          </p:cNvPr>
          <p:cNvSpPr/>
          <p:nvPr/>
        </p:nvSpPr>
        <p:spPr>
          <a:xfrm rot="16200000">
            <a:off x="9484963" y="291987"/>
            <a:ext cx="2569304" cy="2665866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8DDDE4C-258B-AE10-D995-137106A1C5EB}"/>
              </a:ext>
            </a:extLst>
          </p:cNvPr>
          <p:cNvSpPr/>
          <p:nvPr/>
        </p:nvSpPr>
        <p:spPr>
          <a:xfrm rot="550235">
            <a:off x="5590761" y="952423"/>
            <a:ext cx="1679895" cy="2441196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5EFCE1DF-D3F2-C3A5-B05C-CA7467F0B2C4}"/>
              </a:ext>
            </a:extLst>
          </p:cNvPr>
          <p:cNvSpPr/>
          <p:nvPr/>
        </p:nvSpPr>
        <p:spPr>
          <a:xfrm>
            <a:off x="7613092" y="742144"/>
            <a:ext cx="1679895" cy="2441196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4FDEBCFD-C1B2-F6B6-925D-C901945BBC65}"/>
              </a:ext>
            </a:extLst>
          </p:cNvPr>
          <p:cNvSpPr/>
          <p:nvPr/>
        </p:nvSpPr>
        <p:spPr>
          <a:xfrm>
            <a:off x="202953" y="629347"/>
            <a:ext cx="1817891" cy="2553993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15C3483A-83C3-74DF-8CA8-0595B75B4F49}"/>
              </a:ext>
            </a:extLst>
          </p:cNvPr>
          <p:cNvSpPr/>
          <p:nvPr/>
        </p:nvSpPr>
        <p:spPr>
          <a:xfrm>
            <a:off x="10199966" y="3238983"/>
            <a:ext cx="1902582" cy="3194132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4702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5B95A7F7-BEC7-9D51-729E-CE50005F888A}"/>
              </a:ext>
            </a:extLst>
          </p:cNvPr>
          <p:cNvSpPr/>
          <p:nvPr/>
        </p:nvSpPr>
        <p:spPr>
          <a:xfrm rot="21205755">
            <a:off x="4086159" y="952423"/>
            <a:ext cx="1728232" cy="2441196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="" xmlns:a16="http://schemas.microsoft.com/office/drawing/2014/main" id="{BAB197F6-D301-E666-183B-4B76C85EBEC0}"/>
              </a:ext>
            </a:extLst>
          </p:cNvPr>
          <p:cNvSpPr/>
          <p:nvPr/>
        </p:nvSpPr>
        <p:spPr>
          <a:xfrm>
            <a:off x="7911547" y="3236164"/>
            <a:ext cx="2181117" cy="1699592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567" t="-31229" r="-1437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5535">
            <a:off x="2895949" y="4619697"/>
            <a:ext cx="1409146" cy="1878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1923">
            <a:off x="3899507" y="4030426"/>
            <a:ext cx="1411423" cy="1881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21" y="3644509"/>
            <a:ext cx="1358852" cy="1811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918">
            <a:off x="6043782" y="4096730"/>
            <a:ext cx="1311966" cy="1749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5801">
            <a:off x="6989879" y="4851868"/>
            <a:ext cx="1246426" cy="1661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082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1754D434-FEE5-DDF4-BA5A-BEFCF545C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FB33DC6A-1F1C-4A06-834E-CFF88F1C0B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="" xmlns:a16="http://schemas.microsoft.com/office/drawing/2014/main" id="{0FE1D5CF-87B8-4A8A-AD3C-01D06A6076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="" xmlns:a16="http://schemas.microsoft.com/office/drawing/2014/main" id="{60926200-45C2-41E9-839F-31CD5FE4CD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D238C3-9B9E-E696-2632-F996E77E3651}"/>
              </a:ext>
            </a:extLst>
          </p:cNvPr>
          <p:cNvSpPr txBox="1"/>
          <p:nvPr/>
        </p:nvSpPr>
        <p:spPr>
          <a:xfrm>
            <a:off x="489097" y="1"/>
            <a:ext cx="11469222" cy="96409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Диагностика </a:t>
            </a:r>
            <a:r>
              <a:rPr lang="ru-RU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познавательной активности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ребенка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Схема 23">
            <a:extLst>
              <a:ext uri="{FF2B5EF4-FFF2-40B4-BE49-F238E27FC236}">
                <a16:creationId xmlns="" xmlns:a16="http://schemas.microsoft.com/office/drawing/2014/main" id="{CC683F49-F4DA-30B7-BB9F-CC9A6115EB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539507"/>
              </p:ext>
            </p:extLst>
          </p:nvPr>
        </p:nvGraphicFramePr>
        <p:xfrm>
          <a:off x="21266" y="2407919"/>
          <a:ext cx="4845374" cy="301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8" name="Схема 27">
            <a:extLst>
              <a:ext uri="{FF2B5EF4-FFF2-40B4-BE49-F238E27FC236}">
                <a16:creationId xmlns="" xmlns:a16="http://schemas.microsoft.com/office/drawing/2014/main" id="{2410702D-2D67-2B49-AC53-16BE4DD56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079112"/>
              </p:ext>
            </p:extLst>
          </p:nvPr>
        </p:nvGraphicFramePr>
        <p:xfrm>
          <a:off x="6583680" y="2407921"/>
          <a:ext cx="5374639" cy="3019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C8AAA25-B7BA-4B77-E642-EBC451057A5F}"/>
              </a:ext>
            </a:extLst>
          </p:cNvPr>
          <p:cNvSpPr txBox="1"/>
          <p:nvPr/>
        </p:nvSpPr>
        <p:spPr>
          <a:xfrm>
            <a:off x="233681" y="1545483"/>
            <a:ext cx="11979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года  сентябрь 2024 г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Конец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февраль 2025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FAF6BAF1-7A3B-F952-9F4B-0E606DAA9FF0}"/>
              </a:ext>
            </a:extLst>
          </p:cNvPr>
          <p:cNvSpPr/>
          <p:nvPr/>
        </p:nvSpPr>
        <p:spPr>
          <a:xfrm>
            <a:off x="789972" y="5720080"/>
            <a:ext cx="731960" cy="72639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991E4739-5E9D-F0B4-94C5-199FDD322A28}"/>
              </a:ext>
            </a:extLst>
          </p:cNvPr>
          <p:cNvSpPr/>
          <p:nvPr/>
        </p:nvSpPr>
        <p:spPr>
          <a:xfrm>
            <a:off x="3895684" y="5726620"/>
            <a:ext cx="731960" cy="726393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32A44B43-0596-DEB6-5A05-6901333A95B6}"/>
              </a:ext>
            </a:extLst>
          </p:cNvPr>
          <p:cNvSpPr/>
          <p:nvPr/>
        </p:nvSpPr>
        <p:spPr>
          <a:xfrm>
            <a:off x="7043665" y="5734590"/>
            <a:ext cx="691402" cy="711882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4B26E9A-5188-A1DF-D2E9-CF8145AF8B2F}"/>
              </a:ext>
            </a:extLst>
          </p:cNvPr>
          <p:cNvSpPr txBox="1"/>
          <p:nvPr/>
        </p:nvSpPr>
        <p:spPr>
          <a:xfrm>
            <a:off x="1530991" y="5962550"/>
            <a:ext cx="2119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3C6F4CE-2607-ECC8-2718-BAD346D1274F}"/>
              </a:ext>
            </a:extLst>
          </p:cNvPr>
          <p:cNvSpPr txBox="1"/>
          <p:nvPr/>
        </p:nvSpPr>
        <p:spPr>
          <a:xfrm>
            <a:off x="4632960" y="5913120"/>
            <a:ext cx="2076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уровень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69167C6-3928-BC17-2474-F68B9567724A}"/>
              </a:ext>
            </a:extLst>
          </p:cNvPr>
          <p:cNvSpPr txBox="1"/>
          <p:nvPr/>
        </p:nvSpPr>
        <p:spPr>
          <a:xfrm>
            <a:off x="7823200" y="5913120"/>
            <a:ext cx="1948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93490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402E005-BAD3-2F0D-C795-2BC788EC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2F458C-DE21-9416-CF1E-F1188BB7E430}"/>
              </a:ext>
            </a:extLst>
          </p:cNvPr>
          <p:cNvSpPr txBox="1"/>
          <p:nvPr/>
        </p:nvSpPr>
        <p:spPr>
          <a:xfrm>
            <a:off x="1297859" y="277197"/>
            <a:ext cx="976343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в оздоровительной работе воспитателя и музыкального руководителя способствуют комплексному развитию детей старшего дошкольного возраста, улучшению их физического и эмоционального состояния, а так же повышают эффективность образовательных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25556"/>
          <a:stretch/>
        </p:blipFill>
        <p:spPr bwMode="auto">
          <a:xfrm>
            <a:off x="1076009" y="3324637"/>
            <a:ext cx="5223893" cy="2454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1" t="29148" r="7188" b="5321"/>
          <a:stretch/>
        </p:blipFill>
        <p:spPr bwMode="auto">
          <a:xfrm>
            <a:off x="6832099" y="3786808"/>
            <a:ext cx="3710753" cy="2753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10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2B60CD0B-60A0-9B38-FA59-F71CB5B0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2A4331F-B7AD-8479-9B5A-C4C2DD9DAFEC}"/>
              </a:ext>
            </a:extLst>
          </p:cNvPr>
          <p:cNvSpPr txBox="1"/>
          <p:nvPr/>
        </p:nvSpPr>
        <p:spPr>
          <a:xfrm>
            <a:off x="1032387" y="201697"/>
            <a:ext cx="102648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развития:</a:t>
            </a: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работу по информированию педагогов, родителей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 оздоровительной работы;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план проведения праздников и развлечений, совместно с родителями, по темам недели;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форм и методов в оздоровительной работе;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 с учетом модели организации образовательной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51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402E005-BAD3-2F0D-C795-2BC788EC7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92F458C-DE21-9416-CF1E-F1188BB7E430}"/>
              </a:ext>
            </a:extLst>
          </p:cNvPr>
          <p:cNvSpPr txBox="1"/>
          <p:nvPr/>
        </p:nvSpPr>
        <p:spPr>
          <a:xfrm>
            <a:off x="1103243" y="389927"/>
            <a:ext cx="99580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6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5036842-0D8F-6E13-75B1-35738272A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3AE3120-55D5-A4FF-C72F-5A222702F0EF}"/>
              </a:ext>
            </a:extLst>
          </p:cNvPr>
          <p:cNvSpPr txBox="1"/>
          <p:nvPr/>
        </p:nvSpPr>
        <p:spPr>
          <a:xfrm>
            <a:off x="4214191" y="352338"/>
            <a:ext cx="3687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7F5ED61-57B7-39AB-41B2-0743733FD822}"/>
              </a:ext>
            </a:extLst>
          </p:cNvPr>
          <p:cNvSpPr txBox="1"/>
          <p:nvPr/>
        </p:nvSpPr>
        <p:spPr>
          <a:xfrm>
            <a:off x="1065402" y="964734"/>
            <a:ext cx="960539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заболеваемости детей.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музыкального воздействия на физиологию ребенка.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укрепления здоровья детей, сохранением культурного наследия Якутии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единого целостного подхода в оздоровительной работе среди специалистов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профессиональной компетенции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педагогики оздоровления.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родителей в образовательном процессе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3524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BA6A8F67-06CA-3E94-882C-B43F3D320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654293-1D75-AA18-CC9B-315E7B005CDE}"/>
              </a:ext>
            </a:extLst>
          </p:cNvPr>
          <p:cNvSpPr txBox="1"/>
          <p:nvPr/>
        </p:nvSpPr>
        <p:spPr>
          <a:xfrm rot="10800000" flipV="1">
            <a:off x="796954" y="-400146"/>
            <a:ext cx="1015067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крепление </a:t>
            </a:r>
            <a:r>
              <a:rPr lang="ru-RU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физического и психического здоровья детей в различных видах деятельности  при использовании инновационных технологий для детей старшего дошкольного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возраста. </a:t>
            </a:r>
            <a:endParaRPr lang="ru-RU" sz="20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план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более эффективные формы и методы работы в оздоровлении детей старшего дошкольного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Оптимизировать учебный процесс для достижения устойчивых положительных  результатов обучения воспитания и развития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Пополнить предметно-развивающею среду с учетом модели организации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деятельности;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 просвещению родителей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340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48801DCD-C594-519E-A8B9-B55788C4C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3F441C9C-6D8B-A419-ED2A-6643489B8A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353962"/>
              </p:ext>
            </p:extLst>
          </p:nvPr>
        </p:nvGraphicFramePr>
        <p:xfrm>
          <a:off x="68826" y="0"/>
          <a:ext cx="8881806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E9BCE4B-468E-CEBE-8C82-270ED65CA1F3}"/>
              </a:ext>
            </a:extLst>
          </p:cNvPr>
          <p:cNvSpPr txBox="1"/>
          <p:nvPr/>
        </p:nvSpPr>
        <p:spPr>
          <a:xfrm>
            <a:off x="7787148" y="1887794"/>
            <a:ext cx="41885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</p:txBody>
      </p:sp>
      <p:pic>
        <p:nvPicPr>
          <p:cNvPr id="6" name="Рисунок 5" descr="Стрелка: изгиб по часовой стрелке со сплошной заливкой">
            <a:extLst>
              <a:ext uri="{FF2B5EF4-FFF2-40B4-BE49-F238E27FC236}">
                <a16:creationId xmlns="" xmlns:a16="http://schemas.microsoft.com/office/drawing/2014/main" id="{63698943-E5A3-29A6-68E6-F8C3DDDA5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7089203">
            <a:off x="7150510" y="3453581"/>
            <a:ext cx="1273277" cy="12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1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7F792C8D-CC4D-91CD-39C1-1F41A1013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65EDF4-34BD-6A90-C2DB-79EA99C3460A}"/>
              </a:ext>
            </a:extLst>
          </p:cNvPr>
          <p:cNvSpPr txBox="1"/>
          <p:nvPr/>
        </p:nvSpPr>
        <p:spPr>
          <a:xfrm>
            <a:off x="3826565" y="68826"/>
            <a:ext cx="470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радостных встреч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EECAC21C-0CAA-0A41-9BDB-961BF09FE800}"/>
              </a:ext>
            </a:extLst>
          </p:cNvPr>
          <p:cNvSpPr/>
          <p:nvPr/>
        </p:nvSpPr>
        <p:spPr>
          <a:xfrm rot="4265706">
            <a:off x="204395" y="760825"/>
            <a:ext cx="2588006" cy="2407643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7AB5E435-DE84-B5E9-BDCA-2371E7E93AE0}"/>
              </a:ext>
            </a:extLst>
          </p:cNvPr>
          <p:cNvSpPr/>
          <p:nvPr/>
        </p:nvSpPr>
        <p:spPr>
          <a:xfrm rot="5400000">
            <a:off x="3164587" y="4223350"/>
            <a:ext cx="2590799" cy="235451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528ABCD5-75F2-7B7B-18BD-DF391395FFC1}"/>
              </a:ext>
            </a:extLst>
          </p:cNvPr>
          <p:cNvSpPr/>
          <p:nvPr/>
        </p:nvSpPr>
        <p:spPr>
          <a:xfrm rot="20069331">
            <a:off x="9329891" y="3896301"/>
            <a:ext cx="2417000" cy="2614136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7C6455CA-857D-8D90-BF0E-7091BB64E66A}"/>
              </a:ext>
            </a:extLst>
          </p:cNvPr>
          <p:cNvSpPr/>
          <p:nvPr/>
        </p:nvSpPr>
        <p:spPr>
          <a:xfrm rot="1535301">
            <a:off x="418362" y="3777973"/>
            <a:ext cx="2361950" cy="2750322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8387661B-41EC-99B0-5BA8-EB07A72DE7E4}"/>
              </a:ext>
            </a:extLst>
          </p:cNvPr>
          <p:cNvSpPr/>
          <p:nvPr/>
        </p:nvSpPr>
        <p:spPr>
          <a:xfrm>
            <a:off x="3056538" y="1022933"/>
            <a:ext cx="2389635" cy="2979174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3160DC68-1F4A-DC08-1DEF-20173EE27055}"/>
              </a:ext>
            </a:extLst>
          </p:cNvPr>
          <p:cNvSpPr/>
          <p:nvPr/>
        </p:nvSpPr>
        <p:spPr>
          <a:xfrm rot="7180729">
            <a:off x="9252048" y="720280"/>
            <a:ext cx="2747149" cy="2227519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4" t="19370" r="13487"/>
          <a:stretch/>
        </p:blipFill>
        <p:spPr bwMode="auto">
          <a:xfrm>
            <a:off x="6033910" y="4285078"/>
            <a:ext cx="2890627" cy="2231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b="15129"/>
          <a:stretch/>
        </p:blipFill>
        <p:spPr bwMode="auto">
          <a:xfrm>
            <a:off x="5725626" y="1265978"/>
            <a:ext cx="3289852" cy="2237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02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9AE0D6AF-7FAB-C0D9-E4A4-EDAA5310C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ADC941F-99A3-7A99-FD66-425D3984DE7F}"/>
              </a:ext>
            </a:extLst>
          </p:cNvPr>
          <p:cNvSpPr txBox="1"/>
          <p:nvPr/>
        </p:nvSpPr>
        <p:spPr>
          <a:xfrm>
            <a:off x="4537927" y="1"/>
            <a:ext cx="2441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Я-большой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93C9F207-532D-E7C3-67AE-503B444106ED}"/>
              </a:ext>
            </a:extLst>
          </p:cNvPr>
          <p:cNvSpPr/>
          <p:nvPr/>
        </p:nvSpPr>
        <p:spPr>
          <a:xfrm rot="4500485">
            <a:off x="322054" y="159103"/>
            <a:ext cx="2373189" cy="264800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9C9A26CC-7EAE-C60A-CD1B-D4E0BE8D3065}"/>
              </a:ext>
            </a:extLst>
          </p:cNvPr>
          <p:cNvSpPr/>
          <p:nvPr/>
        </p:nvSpPr>
        <p:spPr>
          <a:xfrm rot="5400000">
            <a:off x="398950" y="4308302"/>
            <a:ext cx="2219394" cy="2492659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39136828-F005-FB33-5F8D-5A42CD7CF8F7}"/>
              </a:ext>
            </a:extLst>
          </p:cNvPr>
          <p:cNvSpPr/>
          <p:nvPr/>
        </p:nvSpPr>
        <p:spPr>
          <a:xfrm rot="6539713">
            <a:off x="9374798" y="121825"/>
            <a:ext cx="2290059" cy="2849037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783" t="-19816" r="-8609" b="-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07543200-5127-7BC3-3588-3E31C3B40D56}"/>
              </a:ext>
            </a:extLst>
          </p:cNvPr>
          <p:cNvSpPr/>
          <p:nvPr/>
        </p:nvSpPr>
        <p:spPr>
          <a:xfrm rot="5400000">
            <a:off x="2305195" y="2188833"/>
            <a:ext cx="2001803" cy="2179513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814" r="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81EDD32-4E9D-6513-09E8-2ED369A11E62}"/>
              </a:ext>
            </a:extLst>
          </p:cNvPr>
          <p:cNvSpPr/>
          <p:nvPr/>
        </p:nvSpPr>
        <p:spPr>
          <a:xfrm rot="5400000">
            <a:off x="7821073" y="2136059"/>
            <a:ext cx="1891419" cy="2285059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677" t="-9060" r="-2803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E47C69DE-BDA7-6130-8CCE-BE8DD1C30BC8}"/>
              </a:ext>
            </a:extLst>
          </p:cNvPr>
          <p:cNvSpPr/>
          <p:nvPr/>
        </p:nvSpPr>
        <p:spPr>
          <a:xfrm rot="5400000">
            <a:off x="9508365" y="4262755"/>
            <a:ext cx="2379451" cy="2583753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199" r="-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D1E067AD-BD30-832F-31F5-DA39EEA8AE0A}"/>
              </a:ext>
            </a:extLst>
          </p:cNvPr>
          <p:cNvSpPr/>
          <p:nvPr/>
        </p:nvSpPr>
        <p:spPr>
          <a:xfrm rot="5400000">
            <a:off x="5189130" y="4431146"/>
            <a:ext cx="2601837" cy="1864530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861E8C44-5D34-03E1-FE51-037304D67E86}"/>
              </a:ext>
            </a:extLst>
          </p:cNvPr>
          <p:cNvSpPr/>
          <p:nvPr/>
        </p:nvSpPr>
        <p:spPr>
          <a:xfrm rot="5400000">
            <a:off x="3151822" y="4448413"/>
            <a:ext cx="2158631" cy="2273201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33727" r="8739"/>
          <a:stretch/>
        </p:blipFill>
        <p:spPr bwMode="auto">
          <a:xfrm>
            <a:off x="4495244" y="583385"/>
            <a:ext cx="2891345" cy="1799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08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5F9EF6A-DA4C-C088-B275-8E00291D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924D8F-29FD-F673-262D-156409AAA8DB}"/>
              </a:ext>
            </a:extLst>
          </p:cNvPr>
          <p:cNvSpPr txBox="1"/>
          <p:nvPr/>
        </p:nvSpPr>
        <p:spPr>
          <a:xfrm>
            <a:off x="3148286" y="0"/>
            <a:ext cx="4351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питания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ECEB0F20-5A47-3E99-2081-5394859D0F78}"/>
              </a:ext>
            </a:extLst>
          </p:cNvPr>
          <p:cNvSpPr/>
          <p:nvPr/>
        </p:nvSpPr>
        <p:spPr>
          <a:xfrm rot="4548878">
            <a:off x="497114" y="633047"/>
            <a:ext cx="2542080" cy="255724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AB58ADD-CF24-5FB6-FB3B-C9E142FCAB8A}"/>
              </a:ext>
            </a:extLst>
          </p:cNvPr>
          <p:cNvSpPr/>
          <p:nvPr/>
        </p:nvSpPr>
        <p:spPr>
          <a:xfrm rot="5400000">
            <a:off x="9232280" y="3869696"/>
            <a:ext cx="2990675" cy="2562838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E65ADC89-5AB4-C025-9A78-77E48AFB1688}"/>
              </a:ext>
            </a:extLst>
          </p:cNvPr>
          <p:cNvSpPr/>
          <p:nvPr/>
        </p:nvSpPr>
        <p:spPr>
          <a:xfrm>
            <a:off x="412955" y="3788334"/>
            <a:ext cx="2710398" cy="2723283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C635922F-DB0F-822A-3B3F-D80B912EDC72}"/>
              </a:ext>
            </a:extLst>
          </p:cNvPr>
          <p:cNvSpPr/>
          <p:nvPr/>
        </p:nvSpPr>
        <p:spPr>
          <a:xfrm rot="6656372">
            <a:off x="9299808" y="681377"/>
            <a:ext cx="2673201" cy="230827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8243C06E-A9ED-E486-81EF-78C58CC300DF}"/>
              </a:ext>
            </a:extLst>
          </p:cNvPr>
          <p:cNvSpPr/>
          <p:nvPr/>
        </p:nvSpPr>
        <p:spPr>
          <a:xfrm rot="5400000">
            <a:off x="6220729" y="1091096"/>
            <a:ext cx="2848125" cy="2589885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CB77B33D-5699-C730-0FD6-01BB8A8CEBFF}"/>
              </a:ext>
            </a:extLst>
          </p:cNvPr>
          <p:cNvSpPr/>
          <p:nvPr/>
        </p:nvSpPr>
        <p:spPr>
          <a:xfrm rot="5400000">
            <a:off x="3347874" y="3855033"/>
            <a:ext cx="2990676" cy="258988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 b="11988"/>
          <a:stretch/>
        </p:blipFill>
        <p:spPr bwMode="auto">
          <a:xfrm>
            <a:off x="3388750" y="961976"/>
            <a:ext cx="2444839" cy="249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5" t="27569" r="16441" b="23704"/>
          <a:stretch/>
        </p:blipFill>
        <p:spPr bwMode="auto">
          <a:xfrm>
            <a:off x="6625852" y="3914278"/>
            <a:ext cx="2454965" cy="2597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182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CD286F64-95FA-1D8F-61AD-D596B9D34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5209D75-D69C-DC77-90F6-2899015B1E85}"/>
              </a:ext>
            </a:extLst>
          </p:cNvPr>
          <p:cNvSpPr txBox="1"/>
          <p:nvPr/>
        </p:nvSpPr>
        <p:spPr>
          <a:xfrm>
            <a:off x="3565322" y="0"/>
            <a:ext cx="4982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родного края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61450ED6-7070-F155-709A-8FEE592CCC07}"/>
              </a:ext>
            </a:extLst>
          </p:cNvPr>
          <p:cNvSpPr/>
          <p:nvPr/>
        </p:nvSpPr>
        <p:spPr>
          <a:xfrm rot="5400000">
            <a:off x="589589" y="737426"/>
            <a:ext cx="2558537" cy="2382366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4434168C-C847-1201-D307-B14F3EE5F2B8}"/>
              </a:ext>
            </a:extLst>
          </p:cNvPr>
          <p:cNvSpPr/>
          <p:nvPr/>
        </p:nvSpPr>
        <p:spPr>
          <a:xfrm rot="5400000">
            <a:off x="4733833" y="909125"/>
            <a:ext cx="2317674" cy="260652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64AECC9C-29DD-B39A-38E0-8C74BB0A3873}"/>
              </a:ext>
            </a:extLst>
          </p:cNvPr>
          <p:cNvSpPr/>
          <p:nvPr/>
        </p:nvSpPr>
        <p:spPr>
          <a:xfrm rot="5400000">
            <a:off x="8681004" y="564602"/>
            <a:ext cx="2789234" cy="2497316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7787145B-CBF7-6583-8F41-1C3DA9E45BA0}"/>
              </a:ext>
            </a:extLst>
          </p:cNvPr>
          <p:cNvSpPr/>
          <p:nvPr/>
        </p:nvSpPr>
        <p:spPr>
          <a:xfrm rot="5400000">
            <a:off x="2929308" y="3741294"/>
            <a:ext cx="2842480" cy="2338452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69B2B17C-0C36-6733-1824-147B72171E4A}"/>
              </a:ext>
            </a:extLst>
          </p:cNvPr>
          <p:cNvSpPr/>
          <p:nvPr/>
        </p:nvSpPr>
        <p:spPr>
          <a:xfrm rot="5400000">
            <a:off x="5945433" y="3600334"/>
            <a:ext cx="2842480" cy="2620374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7" t="7713" r="7320" b="33081"/>
          <a:stretch/>
        </p:blipFill>
        <p:spPr bwMode="auto">
          <a:xfrm>
            <a:off x="9115198" y="3489281"/>
            <a:ext cx="2497316" cy="284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3" r="29401" b="7878"/>
          <a:stretch/>
        </p:blipFill>
        <p:spPr bwMode="auto">
          <a:xfrm>
            <a:off x="653773" y="3371222"/>
            <a:ext cx="1870352" cy="3031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51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D8DA2B3-A3AF-CBC7-768F-53475366F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B33DFBB-3FCD-A6B1-5F88-5E03F910D432}"/>
              </a:ext>
            </a:extLst>
          </p:cNvPr>
          <p:cNvSpPr txBox="1"/>
          <p:nvPr/>
        </p:nvSpPr>
        <p:spPr>
          <a:xfrm>
            <a:off x="3727174" y="0"/>
            <a:ext cx="4591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тимбилдинг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="" xmlns:a16="http://schemas.microsoft.com/office/drawing/2014/main" id="{B43B3E54-236F-3F4D-CF0F-DA16CEAA2F7F}"/>
              </a:ext>
            </a:extLst>
          </p:cNvPr>
          <p:cNvSpPr/>
          <p:nvPr/>
        </p:nvSpPr>
        <p:spPr>
          <a:xfrm rot="10800000">
            <a:off x="233016" y="261610"/>
            <a:ext cx="2963478" cy="198949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1754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F1A06323-4D6D-A8D7-2CBF-B54B9BD56300}"/>
              </a:ext>
            </a:extLst>
          </p:cNvPr>
          <p:cNvSpPr/>
          <p:nvPr/>
        </p:nvSpPr>
        <p:spPr>
          <a:xfrm>
            <a:off x="8497955" y="3647145"/>
            <a:ext cx="3098287" cy="2976106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9081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CD9DAC52-6298-FDEB-84CE-E8276E60B078}"/>
              </a:ext>
            </a:extLst>
          </p:cNvPr>
          <p:cNvSpPr/>
          <p:nvPr/>
        </p:nvSpPr>
        <p:spPr>
          <a:xfrm rot="10800000">
            <a:off x="690214" y="2327426"/>
            <a:ext cx="2963478" cy="217468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960" r="-8560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3BAC8ABC-AC71-3355-12ED-6DE074824EA6}"/>
              </a:ext>
            </a:extLst>
          </p:cNvPr>
          <p:cNvSpPr/>
          <p:nvPr/>
        </p:nvSpPr>
        <p:spPr>
          <a:xfrm>
            <a:off x="1814145" y="4613554"/>
            <a:ext cx="2216228" cy="2009697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="" xmlns:a16="http://schemas.microsoft.com/office/drawing/2014/main" id="{4725E4EB-9682-8D80-1387-E190312DB46C}"/>
              </a:ext>
            </a:extLst>
          </p:cNvPr>
          <p:cNvSpPr/>
          <p:nvPr/>
        </p:nvSpPr>
        <p:spPr>
          <a:xfrm>
            <a:off x="4449345" y="673136"/>
            <a:ext cx="3098288" cy="2824529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C4F9B8F9-A85C-9244-3DE8-776643B9E9E6}"/>
              </a:ext>
            </a:extLst>
          </p:cNvPr>
          <p:cNvSpPr/>
          <p:nvPr/>
        </p:nvSpPr>
        <p:spPr>
          <a:xfrm>
            <a:off x="4641637" y="3667986"/>
            <a:ext cx="2713703" cy="2955265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0" t="23961" r="12545"/>
          <a:stretch/>
        </p:blipFill>
        <p:spPr bwMode="auto">
          <a:xfrm>
            <a:off x="8319051" y="673136"/>
            <a:ext cx="3276388" cy="2400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027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Тема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97E0A228-C590-4D20-B05F-A6BF04A054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1090</TotalTime>
  <Words>324</Words>
  <Application>Microsoft Office PowerPoint</Application>
  <PresentationFormat>Произвольный</PresentationFormat>
  <Paragraphs>82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 Дименко</dc:creator>
  <cp:lastModifiedBy>Ольга</cp:lastModifiedBy>
  <cp:revision>37</cp:revision>
  <dcterms:created xsi:type="dcterms:W3CDTF">2025-02-08T11:13:19Z</dcterms:created>
  <dcterms:modified xsi:type="dcterms:W3CDTF">2025-03-23T22:28:11Z</dcterms:modified>
</cp:coreProperties>
</file>