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60093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6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653136"/>
            <a:ext cx="385385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воспитатель группы раннего возраста «Зайки мои»</a:t>
            </a:r>
          </a:p>
          <a:p>
            <a:r>
              <a:rPr lang="ru-RU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Непряхина Руслана Георгиевна</a:t>
            </a:r>
          </a:p>
          <a:p>
            <a:r>
              <a:rPr lang="ru-RU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Казей Анастасия Сергеевна</a:t>
            </a:r>
            <a:endParaRPr lang="ru-RU" sz="16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132856"/>
            <a:ext cx="68074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D60093"/>
                </a:solidFill>
              </a:rPr>
              <a:t>8 Марта</a:t>
            </a:r>
            <a:endParaRPr lang="ru-RU" sz="6000" b="1" i="1" dirty="0">
              <a:solidFill>
                <a:srgbClr val="D60093"/>
              </a:solidFill>
            </a:endParaRPr>
          </a:p>
          <a:p>
            <a:pPr algn="ctr"/>
            <a:r>
              <a:rPr lang="ru-RU" sz="2800" b="1" i="1" dirty="0">
                <a:solidFill>
                  <a:srgbClr val="D60093"/>
                </a:solidFill>
              </a:rPr>
              <a:t>у</a:t>
            </a:r>
            <a:r>
              <a:rPr lang="ru-RU" sz="2800" b="1" i="1" dirty="0" smtClean="0">
                <a:solidFill>
                  <a:srgbClr val="D60093"/>
                </a:solidFill>
              </a:rPr>
              <a:t>тренник в группе раннего возраста «Зайки мои»</a:t>
            </a:r>
            <a:endParaRPr lang="ru-RU" sz="2800" b="1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5" y="519920"/>
            <a:ext cx="4452319" cy="557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476672"/>
            <a:ext cx="360040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Солнце ярко светит,</a:t>
            </a:r>
          </a:p>
          <a:p>
            <a:pPr algn="ctr"/>
            <a:r>
              <a:rPr lang="ru-RU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Птички запевают.</a:t>
            </a:r>
          </a:p>
          <a:p>
            <a:pPr algn="ctr"/>
            <a:r>
              <a:rPr lang="ru-RU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 8 Марта женщин</a:t>
            </a:r>
          </a:p>
          <a:p>
            <a:pPr algn="ctr"/>
            <a:r>
              <a:rPr lang="ru-RU" sz="2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Всех мы поздравляем! </a:t>
            </a:r>
          </a:p>
        </p:txBody>
      </p:sp>
      <p:pic>
        <p:nvPicPr>
          <p:cNvPr id="6" name="Picture 6" descr="E:\Руслана\8 марта\IMG_20260408_142216_8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 r="8699"/>
          <a:stretch/>
        </p:blipFill>
        <p:spPr bwMode="auto">
          <a:xfrm>
            <a:off x="5724128" y="3002692"/>
            <a:ext cx="2859867" cy="330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2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620688"/>
            <a:ext cx="35101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Вот какой нарядный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Детский сад -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Это мамин праздник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 ребят.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Мы для мамы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Песню запоем,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Мы для мамы</a:t>
            </a: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Пляску </a:t>
            </a:r>
            <a:r>
              <a:rPr 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заведем!!!</a:t>
            </a:r>
            <a:endParaRPr lang="ru-RU" sz="2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Руслана\8 марта\IMG_20260408_141830_6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24934" r="5058" b="4576"/>
          <a:stretch/>
        </p:blipFill>
        <p:spPr bwMode="auto">
          <a:xfrm>
            <a:off x="285270" y="548680"/>
            <a:ext cx="3925290" cy="2729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4962"/>
            <a:ext cx="3958543" cy="2811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7"/>
          <a:stretch/>
        </p:blipFill>
        <p:spPr bwMode="auto">
          <a:xfrm>
            <a:off x="4716760" y="3284984"/>
            <a:ext cx="4175720" cy="331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0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E:\Руслана\8 марта\IMG_20260408_142102_0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4020" r="14528" b="14358"/>
          <a:stretch/>
        </p:blipFill>
        <p:spPr bwMode="auto">
          <a:xfrm>
            <a:off x="628500" y="692696"/>
            <a:ext cx="8047955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74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46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МетодКабинет</dc:creator>
  <cp:lastModifiedBy>МетодКабинет</cp:lastModifiedBy>
  <cp:revision>7</cp:revision>
  <dcterms:created xsi:type="dcterms:W3CDTF">2026-04-15T05:03:52Z</dcterms:created>
  <dcterms:modified xsi:type="dcterms:W3CDTF">2026-04-15T05:39:02Z</dcterms:modified>
</cp:coreProperties>
</file>