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6D71AB0A-D252-4401-805E-B6EE2F26E177}">
          <p14:sldIdLst>
            <p14:sldId id="256"/>
            <p14:sldId id="257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-606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BC0C7-9B49-4C78-863E-C1CAEFE90FC6}" type="datetimeFigureOut">
              <a:rPr lang="ru-RU" smtClean="0"/>
              <a:t>19.04.2026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A3D72-B375-4A95-A0F3-9C32A9E336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5719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BC0C7-9B49-4C78-863E-C1CAEFE90FC6}" type="datetimeFigureOut">
              <a:rPr lang="ru-RU" smtClean="0"/>
              <a:t>19.04.2026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A3D72-B375-4A95-A0F3-9C32A9E336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5905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BC0C7-9B49-4C78-863E-C1CAEFE90FC6}" type="datetimeFigureOut">
              <a:rPr lang="ru-RU" smtClean="0"/>
              <a:t>19.04.2026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A3D72-B375-4A95-A0F3-9C32A9E3369C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882924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BC0C7-9B49-4C78-863E-C1CAEFE90FC6}" type="datetimeFigureOut">
              <a:rPr lang="ru-RU" smtClean="0"/>
              <a:t>19.04.2026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A3D72-B375-4A95-A0F3-9C32A9E336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93817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BC0C7-9B49-4C78-863E-C1CAEFE90FC6}" type="datetimeFigureOut">
              <a:rPr lang="ru-RU" smtClean="0"/>
              <a:t>19.04.2026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A3D72-B375-4A95-A0F3-9C32A9E3369C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65701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BC0C7-9B49-4C78-863E-C1CAEFE90FC6}" type="datetimeFigureOut">
              <a:rPr lang="ru-RU" smtClean="0"/>
              <a:t>19.04.2026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A3D72-B375-4A95-A0F3-9C32A9E336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98663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BC0C7-9B49-4C78-863E-C1CAEFE90FC6}" type="datetimeFigureOut">
              <a:rPr lang="ru-RU" smtClean="0"/>
              <a:t>19.04.2026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A3D72-B375-4A95-A0F3-9C32A9E336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71578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BC0C7-9B49-4C78-863E-C1CAEFE90FC6}" type="datetimeFigureOut">
              <a:rPr lang="ru-RU" smtClean="0"/>
              <a:t>19.04.2026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A3D72-B375-4A95-A0F3-9C32A9E336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6212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BC0C7-9B49-4C78-863E-C1CAEFE90FC6}" type="datetimeFigureOut">
              <a:rPr lang="ru-RU" smtClean="0"/>
              <a:t>19.04.2026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A3D72-B375-4A95-A0F3-9C32A9E336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0168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BC0C7-9B49-4C78-863E-C1CAEFE90FC6}" type="datetimeFigureOut">
              <a:rPr lang="ru-RU" smtClean="0"/>
              <a:t>19.04.2026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A3D72-B375-4A95-A0F3-9C32A9E336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6870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BC0C7-9B49-4C78-863E-C1CAEFE90FC6}" type="datetimeFigureOut">
              <a:rPr lang="ru-RU" smtClean="0"/>
              <a:t>19.04.2026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A3D72-B375-4A95-A0F3-9C32A9E336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0227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BC0C7-9B49-4C78-863E-C1CAEFE90FC6}" type="datetimeFigureOut">
              <a:rPr lang="ru-RU" smtClean="0"/>
              <a:t>19.04.2026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A3D72-B375-4A95-A0F3-9C32A9E336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3256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BC0C7-9B49-4C78-863E-C1CAEFE90FC6}" type="datetimeFigureOut">
              <a:rPr lang="ru-RU" smtClean="0"/>
              <a:t>19.04.2026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A3D72-B375-4A95-A0F3-9C32A9E336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1886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BC0C7-9B49-4C78-863E-C1CAEFE90FC6}" type="datetimeFigureOut">
              <a:rPr lang="ru-RU" smtClean="0"/>
              <a:t>19.04.2026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A3D72-B375-4A95-A0F3-9C32A9E336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8956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BC0C7-9B49-4C78-863E-C1CAEFE90FC6}" type="datetimeFigureOut">
              <a:rPr lang="ru-RU" smtClean="0"/>
              <a:t>19.04.2026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A3D72-B375-4A95-A0F3-9C32A9E336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1840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BC0C7-9B49-4C78-863E-C1CAEFE90FC6}" type="datetimeFigureOut">
              <a:rPr lang="ru-RU" smtClean="0"/>
              <a:t>19.04.2026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A3D72-B375-4A95-A0F3-9C32A9E336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6755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BC0C7-9B49-4C78-863E-C1CAEFE90FC6}" type="datetimeFigureOut">
              <a:rPr lang="ru-RU" smtClean="0"/>
              <a:t>19.04.2026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45A3D72-B375-4A95-A0F3-9C32A9E336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9007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10185" y="452905"/>
            <a:ext cx="9498842" cy="693507"/>
          </a:xfrm>
        </p:spPr>
        <p:txBody>
          <a:bodyPr/>
          <a:lstStyle/>
          <a:p>
            <a:pPr algn="ctr"/>
            <a:r>
              <a:rPr lang="ru-RU" sz="3600" dirty="0" smtClean="0"/>
              <a:t>Акция «Зонтик настроения» гр. Зайки мои</a:t>
            </a:r>
            <a:endParaRPr lang="ru-RU" sz="3600" dirty="0"/>
          </a:p>
        </p:txBody>
      </p:sp>
      <p:pic>
        <p:nvPicPr>
          <p:cNvPr id="1026" name="Picture 2" descr="D:\Руслана\Настроение\IMG_20260408_140402_58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8543" y="2189747"/>
            <a:ext cx="2863014" cy="3817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D:\Руслана\Настроение\IMG_20260408_140614_21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879" y="2189747"/>
            <a:ext cx="2803734" cy="3738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D:\Руслана\Настроение\IMG_20260408_140654_952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9913" y="1700213"/>
            <a:ext cx="3464676" cy="4619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963543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Руслана\Настроение\IMG_20260408_140730_62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600" y="482600"/>
            <a:ext cx="2997200" cy="39962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D:\Руслана\Настроение\IMG_20260408_140805_689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7400" y="660400"/>
            <a:ext cx="3162300" cy="421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Наталья\Desktop\c30cdc916fc3a9b39fdeadee11de97a3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7788" y="2480733"/>
            <a:ext cx="5395953" cy="4112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352803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</TotalTime>
  <Words>9</Words>
  <Application>Microsoft Office PowerPoint</Application>
  <PresentationFormat>Произвольный</PresentationFormat>
  <Paragraphs>1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Аспект</vt:lpstr>
      <vt:lpstr>Акция «Зонтик настроения» гр. Зайки мои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Наталья</cp:lastModifiedBy>
  <cp:revision>2</cp:revision>
  <dcterms:created xsi:type="dcterms:W3CDTF">2026-04-08T05:39:54Z</dcterms:created>
  <dcterms:modified xsi:type="dcterms:W3CDTF">2026-04-19T08:50:35Z</dcterms:modified>
</cp:coreProperties>
</file>