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6" r:id="rId5"/>
    <p:sldId id="262" r:id="rId6"/>
    <p:sldId id="264" r:id="rId7"/>
    <p:sldId id="259" r:id="rId8"/>
    <p:sldId id="266" r:id="rId9"/>
    <p:sldId id="263" r:id="rId10"/>
    <p:sldId id="265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44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4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01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285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5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6894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8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78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7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7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3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0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3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0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68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6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5A4D4D-4008-4B8C-A980-68C476A497EF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AA6F7C-4462-42A6-855F-301799FD2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39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1" y="70338"/>
            <a:ext cx="11957540" cy="6673362"/>
          </a:xfrm>
        </p:spPr>
      </p:pic>
    </p:spTree>
    <p:extLst>
      <p:ext uri="{BB962C8B-B14F-4D97-AF65-F5344CB8AC3E}">
        <p14:creationId xmlns:p14="http://schemas.microsoft.com/office/powerpoint/2010/main" val="379084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8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" y="105506"/>
            <a:ext cx="11913700" cy="6646985"/>
          </a:xfrm>
        </p:spPr>
      </p:pic>
    </p:spTree>
    <p:extLst>
      <p:ext uri="{BB962C8B-B14F-4D97-AF65-F5344CB8AC3E}">
        <p14:creationId xmlns:p14="http://schemas.microsoft.com/office/powerpoint/2010/main" val="393018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" y="79129"/>
            <a:ext cx="12027266" cy="6682155"/>
          </a:xfrm>
        </p:spPr>
      </p:pic>
    </p:spTree>
    <p:extLst>
      <p:ext uri="{BB962C8B-B14F-4D97-AF65-F5344CB8AC3E}">
        <p14:creationId xmlns:p14="http://schemas.microsoft.com/office/powerpoint/2010/main" val="310196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" y="123091"/>
            <a:ext cx="11931284" cy="6646985"/>
          </a:xfrm>
        </p:spPr>
      </p:pic>
    </p:spTree>
    <p:extLst>
      <p:ext uri="{BB962C8B-B14F-4D97-AF65-F5344CB8AC3E}">
        <p14:creationId xmlns:p14="http://schemas.microsoft.com/office/powerpoint/2010/main" val="2401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2" y="0"/>
            <a:ext cx="9636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3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1" y="70338"/>
            <a:ext cx="11957661" cy="6717324"/>
          </a:xfrm>
        </p:spPr>
      </p:pic>
    </p:spTree>
    <p:extLst>
      <p:ext uri="{BB962C8B-B14F-4D97-AF65-F5344CB8AC3E}">
        <p14:creationId xmlns:p14="http://schemas.microsoft.com/office/powerpoint/2010/main" val="120673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3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" y="114300"/>
            <a:ext cx="11922492" cy="6638192"/>
          </a:xfrm>
        </p:spPr>
      </p:pic>
    </p:spTree>
    <p:extLst>
      <p:ext uri="{BB962C8B-B14F-4D97-AF65-F5344CB8AC3E}">
        <p14:creationId xmlns:p14="http://schemas.microsoft.com/office/powerpoint/2010/main" val="116831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5656" y="-2581276"/>
            <a:ext cx="6682887" cy="120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95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1" y="96715"/>
            <a:ext cx="11948869" cy="6673361"/>
          </a:xfrm>
        </p:spPr>
      </p:pic>
    </p:spTree>
    <p:extLst>
      <p:ext uri="{BB962C8B-B14F-4D97-AF65-F5344CB8AC3E}">
        <p14:creationId xmlns:p14="http://schemas.microsoft.com/office/powerpoint/2010/main" val="407246108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Степановна</dc:creator>
  <cp:lastModifiedBy>Мария Степановна</cp:lastModifiedBy>
  <cp:revision>4</cp:revision>
  <dcterms:created xsi:type="dcterms:W3CDTF">2020-07-22T05:46:57Z</dcterms:created>
  <dcterms:modified xsi:type="dcterms:W3CDTF">2020-07-22T06:23:07Z</dcterms:modified>
</cp:coreProperties>
</file>