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815"/>
    <a:srgbClr val="F57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26000">
              <a:srgbClr val="F5770F"/>
            </a:gs>
            <a:gs pos="52000">
              <a:schemeClr val="tx1"/>
            </a:gs>
            <a:gs pos="79000">
              <a:srgbClr val="F5770F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4092" y="451991"/>
            <a:ext cx="4464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Размышлялкин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__Василий\Детсад\19\имг\размышлялки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47802"/>
            <a:ext cx="2622701" cy="552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1712034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. ОИН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9 мая\9 мая\пехот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5"/>
          <a:stretch/>
        </p:blipFill>
        <p:spPr bwMode="auto">
          <a:xfrm>
            <a:off x="244205" y="612023"/>
            <a:ext cx="3506240" cy="191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²Ð¾Ð¸Ð½ ÐºÑÐ°ÑÐ½Ð¾Ð¹ Ð°ÑÐ¼Ð¸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749907"/>
            <a:ext cx="3086205" cy="410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58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9 мая\9 мая\день-победы-для-дет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96" y="1"/>
            <a:ext cx="94593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0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9 мая\9 мая\dsc02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" y="1"/>
            <a:ext cx="457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9 мая\9 мая\v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75" y="0"/>
            <a:ext cx="5287625" cy="352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9 мая\9 мая\родина мать зовет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r="6283"/>
          <a:stretch/>
        </p:blipFill>
        <p:spPr bwMode="auto">
          <a:xfrm>
            <a:off x="3856375" y="2874108"/>
            <a:ext cx="5287625" cy="398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78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9 мая\9 мая\пуш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9742"/>
            <a:ext cx="4992553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339752" y="5301208"/>
            <a:ext cx="936104" cy="8640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44208" y="5301208"/>
            <a:ext cx="936104" cy="8640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87624" y="5301208"/>
            <a:ext cx="936104" cy="86409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17315" y="5309592"/>
            <a:ext cx="936104" cy="86409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364088" y="5301208"/>
            <a:ext cx="936104" cy="864096"/>
          </a:xfrm>
          <a:prstGeom prst="ellipse">
            <a:avLst/>
          </a:prstGeom>
          <a:solidFill>
            <a:srgbClr val="085815"/>
          </a:solidFill>
          <a:ln>
            <a:solidFill>
              <a:srgbClr val="085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5157192"/>
            <a:ext cx="345638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5157192"/>
            <a:ext cx="2448272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4529" y="4191638"/>
            <a:ext cx="1656184" cy="6349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4529" y="3874157"/>
            <a:ext cx="353055" cy="3174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83113" y="4170321"/>
            <a:ext cx="1656184" cy="6349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06337" y="4170320"/>
            <a:ext cx="1656184" cy="6349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4191638"/>
            <a:ext cx="1656184" cy="6349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956376" y="4653136"/>
            <a:ext cx="216024" cy="15214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D:\__Василий\Детсад\19\имг\размышлялки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841" y="62848"/>
            <a:ext cx="1884159" cy="397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26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5" grpId="0" animBg="1"/>
      <p:bldP spid="11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такие пушки использовались в ВОВ.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ÐÐ°ÑÑÐ¸Ð½ÐºÐ¸ Ð¿Ð¾ Ð·Ð°Ð¿ÑÐ¾ÑÑ Ð¿ÑÑ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620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9 мая\9 мая\салю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59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2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Вот такие пушки использовались в ВОВ.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7</cp:revision>
  <dcterms:created xsi:type="dcterms:W3CDTF">2018-05-09T14:23:53Z</dcterms:created>
  <dcterms:modified xsi:type="dcterms:W3CDTF">2018-05-14T03:42:16Z</dcterms:modified>
</cp:coreProperties>
</file>