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уклет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208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78077" y="2869675"/>
            <a:ext cx="2088232" cy="1440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ПАМЯТКА ДЛЯ РОДИТЕЛЕЙ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Как выполнять домашнее задание логопеда?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188640"/>
            <a:ext cx="252028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«Центр развития ребёнка – детский сад «Колокольчик» п. Витим»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МО «Ленский район» РС (Я)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2408" y="6389743"/>
            <a:ext cx="27798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Учитель-логопед: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Светлолобова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О.А.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88640"/>
            <a:ext cx="266429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НЕОБХОДИМО ЗНАТЬ И ПОМНИТЬ РОДИТЕЛЯМ </a:t>
            </a:r>
            <a: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КОНТОРОЛЕ ЗА ВЫПОЛНЕНИЕМ ЗАДАНИЯ РЕБЁНКОМ ДОМА: </a:t>
            </a:r>
            <a:b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• Домашнее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задание в индивидуальной тетради записывает логопед. Выдаётся тетрадь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четверг или пятницу в вечерние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часы (</a:t>
            </a:r>
            <a:r>
              <a:rPr lang="ru-RU" sz="1000" u="sng" dirty="0" smtClean="0">
                <a:latin typeface="Times New Roman" pitchFamily="18" charset="0"/>
                <a:cs typeface="Times New Roman" pitchFamily="18" charset="0"/>
              </a:rPr>
              <a:t>кладётся в кабинку ребёнка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•Домашние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задания выполняются не в один приём. А разбиваются на части (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 10-15 минут работы).</a:t>
            </a:r>
          </a:p>
          <a:p>
            <a:pPr algn="jus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рекомендуем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выполнять задания в воскресенье вечером перед сном.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Большую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пользу принесёт выполнение задания небольшими порциями (по 2-3 упражнения): в пятницу в вечерние часы, суббота и воскресенье в дневное время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автоматизация звуков выполняется ежедневно до 3-х раз в день. Остальные задания выполняются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однократно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задания прочитываются взрослыми для ребёнка вслух. Эти задания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выполняет устно, а взрослый вписывает в индивидуальную логопедическую тетрадь ответ ребёнка, не корректируя его: сохраняя все произнесённые окончания и формы слов.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•Графические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задания ребёнок выполняет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(рисует, выполняет штриховку и пр.) но под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обязательным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присмотром взрослого. Тогда рабочая тетрадь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выглядеть аккуратно, красиво и красочно на протяжении учебного года. А хорошо оформленная тетрадь один из моментов педагогического и коррекционного воздействия.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•Рабочую тетрадь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выполненным домашним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заданием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аккуратном состоянии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 приносите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детский сад 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понедельник (после выходных) и отдаёте её воспитателю.</a:t>
            </a:r>
          </a:p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•Контроль за выполнением домашнего задания позволяет поддерживать тесную взаимосвязь между логопедом, воспитателями группы и родителями,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общей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88640"/>
            <a:ext cx="28083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которых является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успешная коррекция речи ребёнка и всесторонняя подготовка его к обучению в школе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выработка психологической и эмоциональной готовности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к усвоению новых знаний и умений; воспитание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грамотной, образованной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, гармонично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развитой личности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•На протяжении всего учебного года еженедельно по средам (с 17.30 до 18.30) проводятся консультации для родителей детей, посещающих логопедическую группу. Во время консультации учитель – логопед покажет индивидуальные коррекционные приёмы работы с ребёнком, отметит его успехи. Подчеркнёт особенности прохождения коррекционного процесса, обратит внимание на вызывающие затруднения задания и упражнения, подскажет на что необходимо обратить внимание при выполнении домашнего задания. 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занятий с ребёнком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дома: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Заниматься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ребёнком дома ежедневно. </a:t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проводить в спокойной доброжелательной обстановке </a:t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проведения занятий 10-15 минут </a:t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Хвалите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ребёнка за каждое, даже небольшое достижение </a:t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Артикуляционные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упражнения выполнять перед зеркалом, чтобы ребёнок мог себя контролировать. </a:t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6. Все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задания выполняются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устно (кроме графических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Графические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задания ребёнок выполняет самостоятельно под обязательным наблюдением взрослого. </a:t>
            </a:r>
            <a:br>
              <a:rPr lang="ru-RU" sz="100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Тетрадь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выполненным домашним заданием в понедельник ребёнок сдаёт воспитателю группы, а в пятницу получает новое задание. </a:t>
            </a:r>
          </a:p>
          <a:p>
            <a:pPr algn="ctr"/>
            <a:r>
              <a:rPr lang="ru-RU" sz="105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105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 </a:t>
            </a:r>
            <a:b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Желаем </a:t>
            </a:r>
            <a: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вам в работе с детьми терпения, искренней заинтересованности и 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успехов!!!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1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4" t="68167" r="44336" b="5391"/>
          <a:stretch/>
        </p:blipFill>
        <p:spPr bwMode="auto">
          <a:xfrm>
            <a:off x="0" y="1"/>
            <a:ext cx="91542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101148"/>
            <a:ext cx="2783310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 для помощи при выполнении домашних заданий с детьми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1. Не превращайте выполнения ребёнком домашних заданий в орудие пыток.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2. Формируйте положительную мотивацию выполнения домашнего задания, его дальнюю перспективу.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3. Поощряйте своего ребёнка за хорошо выполненное домашнее задание.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4. Хвалите ребёнка, радуйтесь его положительным результатам.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5. Помогайте ребёнку в выполнении домашнего задания только в том случае, если он в этом нуждается.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6. Не пытайтесь выполнять задание за своего ребёнка, лучше пусть он вообще его не сделает, чем сделаете его Вы.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7. Формируйте у ребёнка культуру умственного труда, интересуйтесь, какую дополнительную литературу можно использовать.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8. Консультируйтесь с учителем-логопедом, если видите, что Ваш ребёнок испытывает затруднения с подготовкой домашних заданий. </a:t>
            </a:r>
          </a:p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выполнении домашнего задания у многих возникают традиционные проблемы.</a:t>
            </a:r>
          </a:p>
          <a:p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Дети - дошкольники: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не знают или забывают, что задано на дом;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не знают, как приступить к выполнению домашнего задания;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тратят много времени на его выполнение;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делают работу не полностью;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допускают много ошибок.</a:t>
            </a:r>
          </a:p>
          <a:p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дошкольников:</a:t>
            </a:r>
          </a:p>
          <a:p>
            <a:r>
              <a:rPr lang="ru-RU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невнимательно читают домашнее задание;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не выполняют работу вместе с ребёнком;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забывают напомнить ребёнку про домашнее задание;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не приходят за советом к логопеду для консультации по выполнению домашнего задания с ребёнком в семье.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15" y="117197"/>
            <a:ext cx="2666503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 задаваемые вопросы.</a:t>
            </a:r>
          </a:p>
          <a:p>
            <a:pPr algn="ctr"/>
            <a:r>
              <a:rPr lang="ru-RU" sz="1000" b="1" i="1" u="sng" dirty="0" smtClean="0">
                <a:latin typeface="Times New Roman" pitchFamily="18" charset="0"/>
                <a:cs typeface="Times New Roman" pitchFamily="18" charset="0"/>
              </a:rPr>
              <a:t>Мы считаем, что наш ребёнок  ещё слишком мал, чтобы выполнять такие задания.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Важен не возраст, а период и качество занятий. Если Вы не научили навыкам в определённый возрастной уровень развития, то с каждым упущенным возрастным этапом, возникают трудности, прежде всего, для самого ребёнка. При своевременном обучении и воспитании – действия ребёнка приобретают осмысленный и качественный характер. Важно вовремя формировать навыки на каждом этапе.</a:t>
            </a: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i="1" u="sng" dirty="0" smtClean="0">
                <a:latin typeface="Times New Roman" pitchFamily="18" charset="0"/>
                <a:cs typeface="Times New Roman" pitchFamily="18" charset="0"/>
              </a:rPr>
              <a:t>Нам некогда выполнять домашние задания. Вот чему в детском саду научите, того ему и хватит.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Занятие должно длиться не более 15-20 минут. Если и этих минут, к сожалению, у Вас нет, то претензии в жизни «а почему наш ребёнок делает хуже, чем остальные?», отнесите, прежде всего, к себе! Если сегодня у Вас нет времени «на ребёнка», то мы сомневаемся, что оно найдётся у Вас в последствии.</a:t>
            </a: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i="1" u="sng" dirty="0" smtClean="0">
                <a:latin typeface="Times New Roman" pitchFamily="18" charset="0"/>
                <a:cs typeface="Times New Roman" pitchFamily="18" charset="0"/>
              </a:rPr>
              <a:t>Вы даёте нам домашнее задание, чтобы это делали МЫ, родители. А чем тогда занимаются логопед и воспитатели в саду?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Мы даём домашнее задание не только для того, чтобы создать и закрепить у малыша эмоционально-положительное отношение к обучению, но так же и для того, чтобы закрепить контакт между Вами, как родителями, и ребёнком, который (контакт) в дальнейшем поможет Вас и в школе, и просто в жизни. Помните, о том, что Ваша цель – научить ребёнка не только выполнять задания, но и чувствовать, что Вы всегда, в любой ситуации придёте ему на помощь.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01148"/>
            <a:ext cx="280831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u="sng" dirty="0">
                <a:latin typeface="Times New Roman" pitchFamily="18" charset="0"/>
                <a:cs typeface="Times New Roman" pitchFamily="18" charset="0"/>
              </a:rPr>
              <a:t>Обязательно и выполнять задание в тот же день, когда  это делали в детском саду, или в тот день, когда его задали? Мы не успеваем выполнить задание вечером</a:t>
            </a:r>
            <a:r>
              <a:rPr lang="ru-RU" sz="1000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можете выполнять задания в выходные. Если их несколько, главное, чтобы между выполнением был перерыв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i="1" u="sng" dirty="0" smtClean="0">
                <a:latin typeface="Times New Roman" pitchFamily="18" charset="0"/>
                <a:cs typeface="Times New Roman" pitchFamily="18" charset="0"/>
              </a:rPr>
              <a:t>Ребёнок отказывается выполнять задания. Может, ему это не интересно?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Если Вы выполняете все вышеперечисленные пункты, если ребёнок  здоров, достаточно выспался и не голоден, значит он просто проверяет «границы дозволенного». Мягко, но настойчиво добивайтесь выполнения работы. «Ой, смотри, рукавички плачут и просят: «Коля, нарисуй нам скорее верёвочки, а то мы потеряемся, и ручки у куколки замёрзнут…»</a:t>
            </a: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Логопедическое домашнее задание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это индивидуальная форма учебной деятельности дошкольника, которая осуществляется без непосредственного руководства и контроля со стороны учителя-логопеда.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Выполнение домашних задания является огромной помощью логопеду. Дети, занимающиеся дома с родителями дополнительно по заданиям логопеда, гораздо быстрее и успешнее вводят в повседневную речь закрепляемые звуки и сложные речевые конструкции.</a:t>
            </a: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Каково значение домашнего задания?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Оно имеет большое воспитательное, обучающее и коррекционное значение: при правильной организации его выполнения у дошкольников вырабатываются новые знания и умения, а также навыки самостоятельного мышления, умение себя контролировать, воспитывается ответственное отношение к своим новым обязанностям, отрабатывается весь пройденный материал на занятиях у логопеда.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897</Words>
  <Application>Microsoft Office PowerPoint</Application>
  <PresentationFormat>Экран (4:3)</PresentationFormat>
  <Paragraphs>61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22</cp:revision>
  <cp:lastPrinted>2019-12-04T09:13:36Z</cp:lastPrinted>
  <dcterms:created xsi:type="dcterms:W3CDTF">2019-10-10T09:06:25Z</dcterms:created>
  <dcterms:modified xsi:type="dcterms:W3CDTF">2020-03-14T05:37:54Z</dcterms:modified>
</cp:coreProperties>
</file>