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19" t="25922" r="30888" b="2457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9959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МетодКабинет</dc:creator>
  <cp:lastModifiedBy>МетодКабинет</cp:lastModifiedBy>
  <cp:revision>1</cp:revision>
  <dcterms:created xsi:type="dcterms:W3CDTF">2026-01-27T07:21:35Z</dcterms:created>
  <dcterms:modified xsi:type="dcterms:W3CDTF">2026-01-27T07:24:14Z</dcterms:modified>
</cp:coreProperties>
</file>