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3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етодКабинет\Downloads\1759314261534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5216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МетодКабинет</dc:creator>
  <cp:lastModifiedBy>МетодКабинет</cp:lastModifiedBy>
  <cp:revision>1</cp:revision>
  <dcterms:created xsi:type="dcterms:W3CDTF">2025-10-30T05:11:08Z</dcterms:created>
  <dcterms:modified xsi:type="dcterms:W3CDTF">2025-10-30T05:14:46Z</dcterms:modified>
</cp:coreProperties>
</file>