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2" r:id="rId6"/>
    <p:sldId id="262" r:id="rId7"/>
    <p:sldId id="273" r:id="rId8"/>
    <p:sldId id="260" r:id="rId9"/>
    <p:sldId id="261" r:id="rId10"/>
    <p:sldId id="263" r:id="rId11"/>
    <p:sldId id="264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redbook.su/wp-content/uploads/2020/11/008-11.jpg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9" y="620689"/>
            <a:ext cx="806489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образовательное учреждение центр развития ребенка детский сад «Колокольчик» п. Витим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«Ленский  район»  Республики Саха /Якутия/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 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«Самая красивая</a:t>
            </a:r>
          </a:p>
          <a:p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битательница леса»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Выполнила: воспитатель  1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Березовская О.В.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sun9-6.userapi.com/impf/c840431/v840431912/820dd/8aUY2JW4yvo.jpg?size=130x87&amp;quality=96&amp;sign=2c3fa9c9f61c423776c4880ce88bad8f&amp;c_uniq_tag=UQLwxjvgb7OFq5L-H6x9cWt6AqexURU1qpgkC1JEw2w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76872"/>
            <a:ext cx="3514080" cy="23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744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190336"/>
            <a:ext cx="65" cy="8378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38050" rIns="0" bIns="31740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96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32656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 жизнь бородатой неясыти любого возраста подстерегают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опасности: голод; встречи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крупными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хищниками; смертельные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нападение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сов хищных птиц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вид занесён в Международную Красную Книгу. Также он внесён в Красную Книгу многих регионов России, как вымирающий подвид.</a:t>
            </a:r>
          </a:p>
          <a:p>
            <a:endParaRPr lang="ru-RU" dirty="0"/>
          </a:p>
        </p:txBody>
      </p:sp>
      <p:pic>
        <p:nvPicPr>
          <p:cNvPr id="3076" name="Picture 4" descr="https://nature.baikal.ru/phs/norm/63/63724.jpg?13547560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87" y="1844824"/>
            <a:ext cx="6271233" cy="498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771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77636"/>
            <a:ext cx="349453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факты, связанные с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данной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птицей: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Сова умеет прятаться. Она может неподвижно застывать на ветках деревьев, раскраска оперения сливается с корой.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птенцов наблюдается каннибализм: взрослые птенцы во время нехватки корма могут поедать младших, слабых родственников.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самой крупной совой, однако большие размеры имеет из-за оперения. В действительности её вес намного меньше, чем у иных особей с таким же размером.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764704"/>
            <a:ext cx="5541963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974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6409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Бородатая неясыть является птицей, интересной для изучения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 птицах много знаем мы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 в то же время мало,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 нужно всем: и вам, и нам,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Чтоб их побольше стало.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Для этого побережём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Своих друзей пернатых,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Иначе мы к нулю сведём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Певцов наших крылатых.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Съедят деревья и плоды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Личинки насекомых,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 поредеют все сады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Без наших птиц знакомых.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(Т. Евдошенко «Берегите птиц»)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Использованы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интернетресурсы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СПАСИБО ЗА ВНИМАНИЕ!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dic.academic.ru/pictures/wiki/files/66/Bartkauz_0504021_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3744416" cy="481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662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662" y="764704"/>
            <a:ext cx="825756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Бородатая неясыть – очаровательная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огромная сова,  самая красивая  обитательница леса Ленского района Республики Саха.</a:t>
            </a:r>
          </a:p>
          <a:p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самым крупным видом из всех неясытей, вес достигает 640гр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Обладает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размерами небольшой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курицы.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Сова большеголовая в дымчато-сером окрасе, голова разворачивается до 270°.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pic>
        <p:nvPicPr>
          <p:cNvPr id="1028" name="Picture 4" descr="https://redbook.su/wp-content/uploads/2020/11/001-1-9-87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62" y="2636912"/>
            <a:ext cx="8286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125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1695"/>
            <a:ext cx="6138863" cy="62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18374" y="764704"/>
            <a:ext cx="264611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жёлтого цвета подчёркнуты тёмными круговыми полосками, напоминающие вид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колец.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глазами расположены «брови» в виде двух белых полосок. </a:t>
            </a:r>
          </a:p>
          <a:p>
            <a:pPr lvl="0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клювом окраска тёмная со светлым краем «бородка». Брюшко светлое, оно раскрашено крупными тёмными продольными полосами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Самки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окрасу не отличаются от самца, только выглядят значительно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583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76672"/>
            <a:ext cx="84938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Перекрикиваются совы голосами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0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/>
              <a:buChar char="•"/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глухим выкриком «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гуу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-гугу»;</a:t>
            </a:r>
          </a:p>
          <a:p>
            <a:pPr lvl="0">
              <a:buFont typeface="Arial"/>
              <a:buChar char="•"/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протяжным «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гуууу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спаривания неясытей – весна. Самка неясыти очень разборчива в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ыборе своей пары. Самец должен  доказать, что он  умелый охотник и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обеспечить ее пищей, пока она откладывает яйца.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26" y="2451716"/>
            <a:ext cx="7560840" cy="442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470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517183"/>
            <a:ext cx="8136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Бородатые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неясыти не строят своих гнезд. Часто они занимают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построенные из хвороста гнезда других хищных лесных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птиц, которые подходят им по размеру. Если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гнезда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неясыти могут поселиться в дупле сухого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дерева. 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гнезде может быть по четыре птенца, а то и больше.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32240" y="548680"/>
            <a:ext cx="21602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отличие от многих других сов, бородатая неясыть не размножается регулярно каждый год. Бывают годы, когда из-за плохого «урожая» корма они вообще не приступают к размножению. </a:t>
            </a:r>
          </a:p>
        </p:txBody>
      </p:sp>
      <p:pic>
        <p:nvPicPr>
          <p:cNvPr id="1028" name="Picture 4" descr="http://otomosem.com/wp-content/uploads/2020/03/6-1nZ2dXXpwJO6MeUzPKzx8kI%D0%91%D0%BE%D1%80%D0%BE%D0%B4%D0%B0%D1%82%D0%B0%D1%8F-%D0%BD%D0%B5%D1%8F%D1%81%D1%8B%D1%82%D1%8C-1024x67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0779" b="7645"/>
          <a:stretch/>
        </p:blipFill>
        <p:spPr bwMode="auto">
          <a:xfrm>
            <a:off x="121953" y="404664"/>
            <a:ext cx="6646449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601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6942563" cy="47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7"/>
            <a:ext cx="849694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Высиживанием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яиц занимается самка, кормят малышей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оба.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выкорма детёнышей родители у гнезда становятся агрессивными, часто нападают даже на близко подходящих людей.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самка почувствует, что ее выводку что-то угрожает, она бесшумно подлетит и поранит незваного гостя острыми, как бритва, когтями.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25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bs.twimg.com/media/EEl02_PWsAAQBfU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45" y="0"/>
            <a:ext cx="6912768" cy="460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5165912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временем птенцы начинают учиться летать, перепархивая с ветки на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етку. Через какое-то время они уже смогут летать и охотиться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амостоятельно.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Меняется и их внешний вид, так что теперь их тоже можно назвать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«красивыми обитателями леса».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764707"/>
            <a:ext cx="26642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птенцам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исполнится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смогут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выбираться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гнезда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побуждаемые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призывным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криком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птенцы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большим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мастерством </a:t>
            </a:r>
          </a:p>
          <a:p>
            <a:pPr lvl="0"/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карапкаются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деревьям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так опасно,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земле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1538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4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Arial"/>
                <a:hlinkClick r:id="rId2"/>
              </a:rPr>
              <a:t/>
            </a:r>
            <a:br>
              <a:rPr lang="ru-RU" dirty="0">
                <a:solidFill>
                  <a:srgbClr val="111111"/>
                </a:solidFill>
                <a:latin typeface="Arial"/>
                <a:hlinkClick r:id="rId2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6632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неясытей хорошо развит слух, в зимнее время они ловят мышей, которые находятся в рыхлом снегу. Охотятся обычно в сумерках, иногда днём.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Пища бородатых сов состоит из мышевидных грызунов, мелких хищных млекопитающих, небольших птиц.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26" y="1503463"/>
            <a:ext cx="6580339" cy="532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842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неясытей оседлая жизнь, они находятся на постоянном месте почти в течение всего своего существования. В зимнее время могут кочевать с целью поиска лучшего корма.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срок жизни — пять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неволе продолжительность жизни достигает до 40 лет).</a:t>
            </a:r>
          </a:p>
          <a:p>
            <a:endParaRPr lang="ru-RU" sz="2000" b="0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1961034"/>
            <a:ext cx="5760640" cy="432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33609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395</TotalTime>
  <Words>696</Words>
  <Application>Microsoft Office PowerPoint</Application>
  <PresentationFormat>Экран (4:3)</PresentationFormat>
  <Paragraphs>97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Admin</cp:lastModifiedBy>
  <cp:revision>29</cp:revision>
  <dcterms:created xsi:type="dcterms:W3CDTF">2022-01-08T11:13:07Z</dcterms:created>
  <dcterms:modified xsi:type="dcterms:W3CDTF">2022-02-23T06:39:12Z</dcterms:modified>
</cp:coreProperties>
</file>