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9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60" autoAdjust="0"/>
  </p:normalViewPr>
  <p:slideViewPr>
    <p:cSldViewPr>
      <p:cViewPr varScale="1">
        <p:scale>
          <a:sx n="52" d="100"/>
          <a:sy n="52" d="100"/>
        </p:scale>
        <p:origin x="136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2F0-9468-4054-885F-7654017551F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481D4F-8A92-4F78-A07B-2BEDB389F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2F0-9468-4054-885F-7654017551F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1D4F-8A92-4F78-A07B-2BEDB389F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2F0-9468-4054-885F-7654017551F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1D4F-8A92-4F78-A07B-2BEDB389F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2F0-9468-4054-885F-7654017551F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481D4F-8A92-4F78-A07B-2BEDB389F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2F0-9468-4054-885F-7654017551F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1D4F-8A92-4F78-A07B-2BEDB389FB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2F0-9468-4054-885F-7654017551F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1D4F-8A92-4F78-A07B-2BEDB389F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2F0-9468-4054-885F-7654017551F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481D4F-8A92-4F78-A07B-2BEDB389FB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2F0-9468-4054-885F-7654017551F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1D4F-8A92-4F78-A07B-2BEDB389F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2F0-9468-4054-885F-7654017551F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1D4F-8A92-4F78-A07B-2BEDB389F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2F0-9468-4054-885F-7654017551F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1D4F-8A92-4F78-A07B-2BEDB389F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F2F0-9468-4054-885F-7654017551F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1D4F-8A92-4F78-A07B-2BEDB389FB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C7F2F0-9468-4054-885F-7654017551F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481D4F-8A92-4F78-A07B-2BEDB389FB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95232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Как дикие животные готовятся к зиме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7448872" cy="1296144"/>
          </a:xfrm>
        </p:spPr>
        <p:txBody>
          <a:bodyPr>
            <a:normAutofit/>
          </a:bodyPr>
          <a:lstStyle/>
          <a:p>
            <a:pPr lvl="2" algn="r"/>
            <a:r>
              <a:rPr lang="ru-RU" sz="1800" dirty="0" smtClean="0"/>
              <a:t>Воспитатель</a:t>
            </a:r>
            <a:r>
              <a:rPr lang="ru-RU" sz="1800" dirty="0"/>
              <a:t>: первой квалификационной </a:t>
            </a:r>
            <a:r>
              <a:rPr lang="ru-RU" sz="1800" dirty="0" smtClean="0"/>
              <a:t>категории</a:t>
            </a:r>
          </a:p>
          <a:p>
            <a:pPr lvl="2" algn="r"/>
            <a:r>
              <a:rPr lang="ru-RU" sz="1800" dirty="0" smtClean="0"/>
              <a:t> </a:t>
            </a:r>
            <a:r>
              <a:rPr lang="ru-RU" sz="1800" dirty="0"/>
              <a:t>Кайгасова Н.Н</a:t>
            </a: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332656"/>
            <a:ext cx="633670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- детский сад «Колокольчик» п. Витим»                   муниципального образования «Ленский район»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Республики Саха (Якутия)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6309320"/>
            <a:ext cx="1706488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2022 г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1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sz="3100" dirty="0"/>
              <a:t>азгадай, кто в лесу носит такого цвета шубку?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9036496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64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что должно находиться, и сколько, на последней полке </a:t>
            </a:r>
            <a:r>
              <a:rPr lang="ru-RU" sz="2800" dirty="0" smtClean="0"/>
              <a:t>у белки в </a:t>
            </a:r>
            <a:r>
              <a:rPr lang="ru-RU" sz="2800" dirty="0"/>
              <a:t>кладовке?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03725" cy="4871775"/>
          </a:xfrm>
        </p:spPr>
      </p:pic>
    </p:spTree>
    <p:extLst>
      <p:ext uri="{BB962C8B-B14F-4D97-AF65-F5344CB8AC3E}">
        <p14:creationId xmlns:p14="http://schemas.microsoft.com/office/powerpoint/2010/main" val="293405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908721"/>
            <a:ext cx="8458200" cy="5167066"/>
          </a:xfrm>
        </p:spPr>
        <p:txBody>
          <a:bodyPr/>
          <a:lstStyle/>
          <a:p>
            <a:r>
              <a:rPr lang="ru-RU" dirty="0"/>
              <a:t>Осень краски разбросала</a:t>
            </a:r>
            <a:br>
              <a:rPr lang="ru-RU" dirty="0"/>
            </a:br>
            <a:r>
              <a:rPr lang="ru-RU" dirty="0"/>
              <a:t>на деревья и кусты</a:t>
            </a:r>
            <a:br>
              <a:rPr lang="ru-RU" dirty="0"/>
            </a:br>
            <a:r>
              <a:rPr lang="ru-RU" dirty="0"/>
              <a:t>и горят они все ярче,</a:t>
            </a:r>
            <a:br>
              <a:rPr lang="ru-RU" dirty="0"/>
            </a:br>
            <a:r>
              <a:rPr lang="ru-RU" dirty="0"/>
              <a:t>словно летние костры.</a:t>
            </a:r>
            <a:br>
              <a:rPr lang="ru-RU" dirty="0"/>
            </a:br>
            <a:r>
              <a:rPr lang="ru-RU" dirty="0"/>
              <a:t>Золотистый и багровый,</a:t>
            </a:r>
            <a:br>
              <a:rPr lang="ru-RU" dirty="0"/>
            </a:br>
            <a:r>
              <a:rPr lang="ru-RU" dirty="0"/>
              <a:t>желтый праздничный наряд.</a:t>
            </a:r>
            <a:br>
              <a:rPr lang="ru-RU" dirty="0"/>
            </a:br>
            <a:r>
              <a:rPr lang="ru-RU" dirty="0"/>
              <a:t>Опадает лист осенний, </a:t>
            </a:r>
            <a:br>
              <a:rPr lang="ru-RU" dirty="0"/>
            </a:br>
            <a:r>
              <a:rPr lang="ru-RU" dirty="0"/>
              <a:t>наступает…листопад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60648"/>
            <a:ext cx="8458200" cy="5040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1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5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2736304" cy="5112568"/>
          </a:xfrm>
        </p:spPr>
        <p:txBody>
          <a:bodyPr>
            <a:normAutofit/>
          </a:bodyPr>
          <a:lstStyle/>
          <a:p>
            <a:r>
              <a:rPr lang="ru-RU" sz="2800" dirty="0"/>
              <a:t>Рыжий, маленький зверек </a:t>
            </a:r>
            <a:br>
              <a:rPr lang="ru-RU" sz="2800" dirty="0"/>
            </a:br>
            <a:r>
              <a:rPr lang="ru-RU" sz="2800" dirty="0"/>
              <a:t>по деревьям прыг, да скок</a:t>
            </a:r>
            <a:br>
              <a:rPr lang="ru-RU" sz="2800" dirty="0"/>
            </a:br>
            <a:r>
              <a:rPr lang="ru-RU" sz="2800" dirty="0"/>
              <a:t>он живет не на земле, </a:t>
            </a:r>
            <a:br>
              <a:rPr lang="ru-RU" sz="2800" dirty="0"/>
            </a:br>
            <a:r>
              <a:rPr lang="ru-RU" sz="2800" dirty="0"/>
              <a:t>а на дереве в дупле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6633"/>
            <a:ext cx="5868144" cy="6741368"/>
          </a:xfrm>
        </p:spPr>
      </p:pic>
    </p:spTree>
    <p:extLst>
      <p:ext uri="{BB962C8B-B14F-4D97-AF65-F5344CB8AC3E}">
        <p14:creationId xmlns:p14="http://schemas.microsoft.com/office/powerpoint/2010/main" val="33630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755032" cy="6140152"/>
          </a:xfrm>
        </p:spPr>
        <p:txBody>
          <a:bodyPr>
            <a:normAutofit/>
          </a:bodyPr>
          <a:lstStyle/>
          <a:p>
            <a:r>
              <a:rPr lang="ru-RU" sz="2800" dirty="0"/>
              <a:t>Что за зверь такой лесной встал как столбик под сосной?</a:t>
            </a:r>
            <a:br>
              <a:rPr lang="ru-RU" sz="2800" dirty="0"/>
            </a:br>
            <a:r>
              <a:rPr lang="ru-RU" sz="2800" dirty="0"/>
              <a:t>Кто стоит среди травы – уши выше головы?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5940152" cy="6880856"/>
          </a:xfrm>
        </p:spPr>
      </p:pic>
    </p:spTree>
    <p:extLst>
      <p:ext uri="{BB962C8B-B14F-4D97-AF65-F5344CB8AC3E}">
        <p14:creationId xmlns:p14="http://schemas.microsoft.com/office/powerpoint/2010/main" val="11004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Он в берлоге спит зимой под большущею сосной, а когда придет весна – пробуждается от сна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437308" cy="5373216"/>
          </a:xfrm>
        </p:spPr>
      </p:pic>
    </p:spTree>
    <p:extLst>
      <p:ext uri="{BB962C8B-B14F-4D97-AF65-F5344CB8AC3E}">
        <p14:creationId xmlns:p14="http://schemas.microsoft.com/office/powerpoint/2010/main" val="1017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Лесом катится клубок – у него колючий бок. </a:t>
            </a:r>
            <a:br>
              <a:rPr lang="ru-RU" sz="2800" dirty="0"/>
            </a:br>
            <a:r>
              <a:rPr lang="ru-RU" sz="2800" dirty="0"/>
              <a:t>Он охотится ночами за жуками и мышами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271352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" y="0"/>
            <a:ext cx="4611084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427984" cy="6858000"/>
          </a:xfrm>
        </p:spPr>
      </p:pic>
    </p:spTree>
    <p:extLst>
      <p:ext uri="{BB962C8B-B14F-4D97-AF65-F5344CB8AC3E}">
        <p14:creationId xmlns:p14="http://schemas.microsoft.com/office/powerpoint/2010/main" val="1156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8" y="1289585"/>
            <a:ext cx="7744544" cy="518670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/>
          <a:lstStyle/>
          <a:p>
            <a:r>
              <a:rPr lang="ru-RU" dirty="0" smtClean="0"/>
              <a:t>        Угадай чьи это следы?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15616" y="1554162"/>
            <a:ext cx="6912768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819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122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Franklin Gothic Book</vt:lpstr>
      <vt:lpstr>Franklin Gothic Medium</vt:lpstr>
      <vt:lpstr>Times New Roman</vt:lpstr>
      <vt:lpstr>Wingdings 2</vt:lpstr>
      <vt:lpstr>Трек</vt:lpstr>
      <vt:lpstr>Как дикие животные готовятся к зиме</vt:lpstr>
      <vt:lpstr>Осень краски разбросала на деревья и кусты и горят они все ярче, словно летние костры. Золотистый и багровый, желтый праздничный наряд. Опадает лист осенний,  наступает…листопад</vt:lpstr>
      <vt:lpstr>Презентация PowerPoint</vt:lpstr>
      <vt:lpstr>Рыжий, маленький зверек  по деревьям прыг, да скок он живет не на земле,  а на дереве в дупле </vt:lpstr>
      <vt:lpstr>Что за зверь такой лесной встал как столбик под сосной? Кто стоит среди травы – уши выше головы?</vt:lpstr>
      <vt:lpstr>Он в берлоге спит зимой под большущею сосной, а когда придет весна – пробуждается от сна</vt:lpstr>
      <vt:lpstr>Лесом катится клубок – у него колючий бок.  Он охотится ночами за жуками и мышами</vt:lpstr>
      <vt:lpstr>Презентация PowerPoint</vt:lpstr>
      <vt:lpstr>        Угадай чьи это следы?</vt:lpstr>
      <vt:lpstr>Разгадай, кто в лесу носит такого цвета шубку?</vt:lpstr>
      <vt:lpstr>что должно находиться, и сколько, на последней полке у белки в кладовке?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дикие животные готовятся к зиме</dc:title>
  <dc:creator>user</dc:creator>
  <cp:lastModifiedBy>79245</cp:lastModifiedBy>
  <cp:revision>12</cp:revision>
  <dcterms:created xsi:type="dcterms:W3CDTF">2017-11-29T08:51:26Z</dcterms:created>
  <dcterms:modified xsi:type="dcterms:W3CDTF">2022-12-06T06:30:56Z</dcterms:modified>
</cp:coreProperties>
</file>