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2" r:id="rId3"/>
    <p:sldId id="267" r:id="rId4"/>
    <p:sldId id="268" r:id="rId5"/>
    <p:sldId id="269" r:id="rId6"/>
    <p:sldId id="266" r:id="rId7"/>
    <p:sldId id="260" r:id="rId8"/>
    <p:sldId id="273" r:id="rId9"/>
    <p:sldId id="276" r:id="rId10"/>
    <p:sldId id="275" r:id="rId11"/>
    <p:sldId id="271" r:id="rId12"/>
    <p:sldId id="270" r:id="rId13"/>
    <p:sldId id="272" r:id="rId14"/>
    <p:sldId id="274" r:id="rId15"/>
    <p:sldId id="263" r:id="rId16"/>
    <p:sldId id="265" r:id="rId17"/>
    <p:sldId id="285" r:id="rId18"/>
    <p:sldId id="279" r:id="rId19"/>
    <p:sldId id="277" r:id="rId20"/>
    <p:sldId id="278" r:id="rId21"/>
    <p:sldId id="280" r:id="rId22"/>
    <p:sldId id="281" r:id="rId23"/>
    <p:sldId id="288" r:id="rId24"/>
    <p:sldId id="289" r:id="rId25"/>
    <p:sldId id="290" r:id="rId26"/>
    <p:sldId id="291" r:id="rId27"/>
    <p:sldId id="292" r:id="rId28"/>
    <p:sldId id="287" r:id="rId29"/>
    <p:sldId id="282" r:id="rId30"/>
    <p:sldId id="29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B5F"/>
    <a:srgbClr val="E17509"/>
    <a:srgbClr val="F68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443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59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28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21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28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10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13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6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4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61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0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426">
            <a:alpha val="6666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426">
            <a:alpha val="6666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вт 14.11.23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27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1252" y="3884984"/>
            <a:ext cx="8103195" cy="1470025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Подготовительная группа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группа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Компенсирующей направленности с ТНР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Тема «Домашние животные».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Гавшина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О.Л.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1580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406" y="3348409"/>
            <a:ext cx="1579563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93169"/>
            <a:ext cx="132873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92" y="2955503"/>
            <a:ext cx="18526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5296715" cy="17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11058140_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823912"/>
            <a:ext cx="6953250" cy="521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11058141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823912"/>
            <a:ext cx="6953250" cy="5210175"/>
          </a:xfrm>
          <a:prstGeom prst="rect">
            <a:avLst/>
          </a:prstGeom>
        </p:spPr>
      </p:pic>
      <p:pic>
        <p:nvPicPr>
          <p:cNvPr id="3" name="Рисунок 2" descr="1311058139_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823912"/>
            <a:ext cx="6953250" cy="521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11058140_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823912"/>
            <a:ext cx="6953250" cy="5210175"/>
          </a:xfrm>
          <a:prstGeom prst="rect">
            <a:avLst/>
          </a:prstGeom>
        </p:spPr>
      </p:pic>
      <p:pic>
        <p:nvPicPr>
          <p:cNvPr id="4" name="Рисунок 3" descr="1311058139_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" y="823912"/>
            <a:ext cx="6953250" cy="5210175"/>
          </a:xfrm>
          <a:prstGeom prst="rect">
            <a:avLst/>
          </a:prstGeom>
        </p:spPr>
      </p:pic>
      <p:pic>
        <p:nvPicPr>
          <p:cNvPr id="6" name="Рисунок 5" descr="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2" y="0"/>
            <a:ext cx="91024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228599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ЧЕРНАЯ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07_7136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3882388"/>
            <a:ext cx="2571768" cy="2537478"/>
          </a:xfrm>
          <a:prstGeom prst="rect">
            <a:avLst/>
          </a:prstGeom>
        </p:spPr>
      </p:pic>
      <p:pic>
        <p:nvPicPr>
          <p:cNvPr id="9" name="Рисунок 8" descr="11_713625 (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286718"/>
            <a:ext cx="2714644" cy="2332897"/>
          </a:xfrm>
          <a:prstGeom prst="rect">
            <a:avLst/>
          </a:prstGeom>
        </p:spPr>
      </p:pic>
      <p:pic>
        <p:nvPicPr>
          <p:cNvPr id="11" name="Рисунок 10" descr="5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2357430"/>
            <a:ext cx="1928826" cy="1903109"/>
          </a:xfrm>
          <a:prstGeom prst="rect">
            <a:avLst/>
          </a:prstGeom>
        </p:spPr>
      </p:pic>
      <p:pic>
        <p:nvPicPr>
          <p:cNvPr id="13" name="Рисунок 12" descr="horse_PNG253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4942" y="2571744"/>
            <a:ext cx="1951430" cy="1991450"/>
          </a:xfrm>
          <a:prstGeom prst="rect">
            <a:avLst/>
          </a:prstGeom>
        </p:spPr>
      </p:pic>
      <p:pic>
        <p:nvPicPr>
          <p:cNvPr id="14" name="Рисунок 13" descr="horse_PNG255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826" y="4484435"/>
            <a:ext cx="2452684" cy="2373565"/>
          </a:xfrm>
          <a:prstGeom prst="rect">
            <a:avLst/>
          </a:prstGeom>
        </p:spPr>
      </p:pic>
      <p:pic>
        <p:nvPicPr>
          <p:cNvPr id="16" name="Рисунок 15" descr="лошадь_DoV (1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24" y="3616504"/>
            <a:ext cx="2857520" cy="2812871"/>
          </a:xfrm>
          <a:prstGeom prst="rect">
            <a:avLst/>
          </a:prstGeom>
        </p:spPr>
      </p:pic>
      <p:pic>
        <p:nvPicPr>
          <p:cNvPr id="19" name="Рисунок 18" descr="лошадь_DoV (4)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2350" y="2285992"/>
            <a:ext cx="2141650" cy="15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3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68760"/>
            <a:ext cx="53499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01111_143756.jpg"/>
          <p:cNvPicPr>
            <a:picLocks noChangeAspect="1"/>
          </p:cNvPicPr>
          <p:nvPr/>
        </p:nvPicPr>
        <p:blipFill>
          <a:blip r:embed="rId2" cstate="print"/>
          <a:srcRect t="11458" b="9375"/>
          <a:stretch>
            <a:fillRect/>
          </a:stretch>
        </p:blipFill>
        <p:spPr>
          <a:xfrm>
            <a:off x="2000250" y="785794"/>
            <a:ext cx="5143500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3" y="569588"/>
            <a:ext cx="1426121" cy="10230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94" y="1606982"/>
            <a:ext cx="1152128" cy="1161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927" y="2378797"/>
            <a:ext cx="1252620" cy="1327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6" y="4568542"/>
            <a:ext cx="1622324" cy="18327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1" y="3230967"/>
            <a:ext cx="1703289" cy="13674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080" y="23363"/>
            <a:ext cx="1342189" cy="1476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27" y="1679979"/>
            <a:ext cx="1723333" cy="18439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35" y="2670794"/>
            <a:ext cx="1773648" cy="1628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65" y="1047459"/>
            <a:ext cx="1539353" cy="14136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15" y="4037322"/>
            <a:ext cx="1380425" cy="14770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600" y="4568542"/>
            <a:ext cx="1252620" cy="13275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08446" y="2110155"/>
            <a:ext cx="2135154" cy="21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991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6927"/>
            <a:ext cx="9143999" cy="588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3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7" y="0"/>
            <a:ext cx="5331420" cy="29969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60533"/>
            <a:ext cx="5004048" cy="3875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2917" y="3486619"/>
            <a:ext cx="2366369" cy="236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2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57" y="4064232"/>
            <a:ext cx="2186651" cy="2361229"/>
          </a:xfrm>
          <a:prstGeom prst="rect">
            <a:avLst/>
          </a:prstGeom>
        </p:spPr>
      </p:pic>
      <p:pic>
        <p:nvPicPr>
          <p:cNvPr id="8" name="Рисунок 7" descr="7d6dea8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572" y="2103099"/>
            <a:ext cx="1876806" cy="1988142"/>
          </a:xfrm>
          <a:prstGeom prst="rect">
            <a:avLst/>
          </a:prstGeom>
        </p:spPr>
      </p:pic>
      <p:pic>
        <p:nvPicPr>
          <p:cNvPr id="13" name="Рисунок 12" descr="d0141c4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2424" y="316855"/>
            <a:ext cx="2101530" cy="1800311"/>
          </a:xfrm>
          <a:prstGeom prst="rect">
            <a:avLst/>
          </a:prstGeom>
        </p:spPr>
      </p:pic>
      <p:pic>
        <p:nvPicPr>
          <p:cNvPr id="12" name="Рисунок 11" descr="Осень-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7623" y="541182"/>
            <a:ext cx="2291594" cy="1778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99338" l="0" r="97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198" y="3119290"/>
            <a:ext cx="3510195" cy="3444589"/>
          </a:xfrm>
          <a:prstGeom prst="rect">
            <a:avLst/>
          </a:prstGeom>
        </p:spPr>
      </p:pic>
      <p:pic>
        <p:nvPicPr>
          <p:cNvPr id="5" name="Рисунок 4" descr="0_8f759_35b2f46_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400" y="2608166"/>
            <a:ext cx="3481557" cy="2715612"/>
          </a:xfrm>
          <a:prstGeom prst="rect">
            <a:avLst/>
          </a:prstGeom>
        </p:spPr>
      </p:pic>
      <p:pic>
        <p:nvPicPr>
          <p:cNvPr id="7" name="Рисунок 6" descr="0_ad6e3_da3dbb8e_ori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6216" y="578941"/>
            <a:ext cx="2236683" cy="13867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2608166"/>
            <a:ext cx="4114309" cy="36101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98569" cy="3438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68678"/>
            <a:ext cx="4932040" cy="36893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72104"/>
            <a:ext cx="2341286" cy="234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" y="-1"/>
            <a:ext cx="4430374" cy="31527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86" y="3501007"/>
            <a:ext cx="5566707" cy="3131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8" y="4437112"/>
            <a:ext cx="1857729" cy="83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832923" cy="39482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76872"/>
            <a:ext cx="4437112" cy="4437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341319"/>
            <a:ext cx="2341067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6631"/>
            <a:ext cx="7344816" cy="34322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638178"/>
            <a:ext cx="5724128" cy="32198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065362"/>
            <a:ext cx="2365453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61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2" y="19536"/>
            <a:ext cx="7770440" cy="2514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654454"/>
            <a:ext cx="3312368" cy="14177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2" y="4221088"/>
            <a:ext cx="7770440" cy="2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36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050450" cy="3240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01008"/>
            <a:ext cx="4649972" cy="3130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895811"/>
            <a:ext cx="2341067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34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79021" cy="2664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13491"/>
            <a:ext cx="3946687" cy="39302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429000"/>
            <a:ext cx="2365453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96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1111_145800.jpg"/>
          <p:cNvPicPr>
            <a:picLocks noChangeAspect="1"/>
          </p:cNvPicPr>
          <p:nvPr/>
        </p:nvPicPr>
        <p:blipFill>
          <a:blip r:embed="rId2" cstate="print"/>
          <a:srcRect t="42709" b="17708"/>
          <a:stretch>
            <a:fillRect/>
          </a:stretch>
        </p:blipFill>
        <p:spPr>
          <a:xfrm>
            <a:off x="0" y="2000240"/>
            <a:ext cx="9144000" cy="27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61049"/>
            <a:ext cx="1337320" cy="22288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0"/>
          <a:stretch/>
        </p:blipFill>
        <p:spPr>
          <a:xfrm>
            <a:off x="539552" y="1052736"/>
            <a:ext cx="8328700" cy="4804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9731"/>
            <a:ext cx="1195845" cy="16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54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68760"/>
            <a:ext cx="53499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85728"/>
            <a:ext cx="1428760" cy="4286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00232" y="214290"/>
            <a:ext cx="1428760" cy="4286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214290"/>
            <a:ext cx="1428760" cy="4286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43570" y="214290"/>
            <a:ext cx="1428760" cy="4286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319704" y="285728"/>
            <a:ext cx="1428760" cy="4286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85728"/>
            <a:ext cx="1428760" cy="22145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00232" y="214290"/>
            <a:ext cx="1428760" cy="22145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14744" y="214290"/>
            <a:ext cx="1428760" cy="22145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643570" y="214290"/>
            <a:ext cx="1428760" cy="22145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303130" y="321447"/>
            <a:ext cx="1428760" cy="22145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Осень-11.png"/>
          <p:cNvPicPr>
            <a:picLocks noChangeAspect="1"/>
          </p:cNvPicPr>
          <p:nvPr/>
        </p:nvPicPr>
        <p:blipFill>
          <a:blip r:embed="rId2"/>
          <a:srcRect l="24325" t="33826" r="62321" b="46506"/>
          <a:stretch>
            <a:fillRect/>
          </a:stretch>
        </p:blipFill>
        <p:spPr>
          <a:xfrm>
            <a:off x="214282" y="285728"/>
            <a:ext cx="1000132" cy="1143008"/>
          </a:xfrm>
          <a:prstGeom prst="rect">
            <a:avLst/>
          </a:prstGeom>
        </p:spPr>
      </p:pic>
      <p:pic>
        <p:nvPicPr>
          <p:cNvPr id="15" name="Рисунок 14" descr="Осень-11.png"/>
          <p:cNvPicPr>
            <a:picLocks noChangeAspect="1"/>
          </p:cNvPicPr>
          <p:nvPr/>
        </p:nvPicPr>
        <p:blipFill>
          <a:blip r:embed="rId2"/>
          <a:srcRect l="22973" t="33826" r="63593" b="47530"/>
          <a:stretch>
            <a:fillRect/>
          </a:stretch>
        </p:blipFill>
        <p:spPr>
          <a:xfrm>
            <a:off x="357158" y="1285860"/>
            <a:ext cx="928694" cy="1000132"/>
          </a:xfrm>
          <a:prstGeom prst="rect">
            <a:avLst/>
          </a:prstGeom>
        </p:spPr>
      </p:pic>
      <p:pic>
        <p:nvPicPr>
          <p:cNvPr id="16" name="Рисунок 15" descr="Number 2 PNG images free download_PNG14934.png"/>
          <p:cNvPicPr>
            <a:picLocks noChangeAspect="1"/>
          </p:cNvPicPr>
          <p:nvPr/>
        </p:nvPicPr>
        <p:blipFill>
          <a:blip r:embed="rId3"/>
          <a:srcRect l="27994" r="24016"/>
          <a:stretch>
            <a:fillRect/>
          </a:stretch>
        </p:blipFill>
        <p:spPr>
          <a:xfrm>
            <a:off x="274656" y="4773632"/>
            <a:ext cx="1189366" cy="2047609"/>
          </a:xfrm>
          <a:prstGeom prst="rect">
            <a:avLst/>
          </a:prstGeom>
        </p:spPr>
      </p:pic>
      <p:pic>
        <p:nvPicPr>
          <p:cNvPr id="17" name="Рисунок 16" descr="number4_PNG15016.png"/>
          <p:cNvPicPr>
            <a:picLocks noChangeAspect="1"/>
          </p:cNvPicPr>
          <p:nvPr/>
        </p:nvPicPr>
        <p:blipFill>
          <a:blip r:embed="rId4"/>
          <a:srcRect l="25000" t="18750" r="28125" b="12500"/>
          <a:stretch>
            <a:fillRect/>
          </a:stretch>
        </p:blipFill>
        <p:spPr>
          <a:xfrm>
            <a:off x="2136158" y="4773632"/>
            <a:ext cx="1405124" cy="2060848"/>
          </a:xfrm>
          <a:prstGeom prst="rect">
            <a:avLst/>
          </a:prstGeom>
        </p:spPr>
      </p:pic>
      <p:pic>
        <p:nvPicPr>
          <p:cNvPr id="18" name="Рисунок 17" descr="d0141c4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571480"/>
            <a:ext cx="1242522" cy="1064427"/>
          </a:xfrm>
          <a:prstGeom prst="rect">
            <a:avLst/>
          </a:prstGeom>
        </p:spPr>
      </p:pic>
      <p:pic>
        <p:nvPicPr>
          <p:cNvPr id="20" name="Рисунок 19" descr="0_62f3e_e66d7695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5985" y="1643050"/>
            <a:ext cx="740358" cy="651515"/>
          </a:xfrm>
          <a:prstGeom prst="rect">
            <a:avLst/>
          </a:prstGeom>
        </p:spPr>
      </p:pic>
      <p:pic>
        <p:nvPicPr>
          <p:cNvPr id="22" name="Рисунок 21" descr="0_ad6e3_da3dbb8e_ori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493417" y="704773"/>
            <a:ext cx="2071670" cy="1284435"/>
          </a:xfrm>
          <a:prstGeom prst="rect">
            <a:avLst/>
          </a:prstGeom>
        </p:spPr>
      </p:pic>
      <p:pic>
        <p:nvPicPr>
          <p:cNvPr id="23" name="Рисунок 22" descr="7d6dea8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72132" y="428604"/>
            <a:ext cx="1483624" cy="1571636"/>
          </a:xfrm>
          <a:prstGeom prst="rect">
            <a:avLst/>
          </a:prstGeom>
        </p:spPr>
      </p:pic>
      <p:pic>
        <p:nvPicPr>
          <p:cNvPr id="24" name="Рисунок 23" descr="7d6dea8b.png"/>
          <p:cNvPicPr>
            <a:picLocks noChangeAspect="1"/>
          </p:cNvPicPr>
          <p:nvPr/>
        </p:nvPicPr>
        <p:blipFill>
          <a:blip r:embed="rId9" cstate="print"/>
          <a:srcRect l="-4739" t="31053" r="75469" b="33421"/>
          <a:stretch>
            <a:fillRect/>
          </a:stretch>
        </p:blipFill>
        <p:spPr>
          <a:xfrm rot="5905547">
            <a:off x="5748174" y="258696"/>
            <a:ext cx="500066" cy="642942"/>
          </a:xfrm>
          <a:prstGeom prst="rect">
            <a:avLst/>
          </a:prstGeom>
        </p:spPr>
      </p:pic>
      <p:pic>
        <p:nvPicPr>
          <p:cNvPr id="25" name="Рисунок 24" descr="number6_PNG1859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7115" y="5029022"/>
            <a:ext cx="1085851" cy="1634260"/>
          </a:xfrm>
          <a:prstGeom prst="rect">
            <a:avLst/>
          </a:prstGeom>
        </p:spPr>
      </p:pic>
      <p:pic>
        <p:nvPicPr>
          <p:cNvPr id="26" name="Рисунок 25" descr="number8_PNG18667.png"/>
          <p:cNvPicPr>
            <a:picLocks noChangeAspect="1"/>
          </p:cNvPicPr>
          <p:nvPr/>
        </p:nvPicPr>
        <p:blipFill>
          <a:blip r:embed="rId11"/>
          <a:srcRect l="18519" t="24444" r="25926" b="17779"/>
          <a:stretch>
            <a:fillRect/>
          </a:stretch>
        </p:blipFill>
        <p:spPr>
          <a:xfrm>
            <a:off x="5763027" y="4870812"/>
            <a:ext cx="1179638" cy="2044682"/>
          </a:xfrm>
          <a:prstGeom prst="rect">
            <a:avLst/>
          </a:prstGeom>
        </p:spPr>
      </p:pic>
      <p:pic>
        <p:nvPicPr>
          <p:cNvPr id="27" name="Рисунок 26" descr="number1_PNG1487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78339" y="5068245"/>
            <a:ext cx="642942" cy="14716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98" r="16838" b="-1"/>
          <a:stretch/>
        </p:blipFill>
        <p:spPr>
          <a:xfrm>
            <a:off x="7319704" y="493538"/>
            <a:ext cx="1428760" cy="1807039"/>
          </a:xfrm>
          <a:prstGeom prst="snipRoundRect">
            <a:avLst>
              <a:gd name="adj1" fmla="val 16667"/>
              <a:gd name="adj2" fmla="val 24978"/>
            </a:avLst>
          </a:prstGeom>
        </p:spPr>
      </p:pic>
      <p:sp>
        <p:nvSpPr>
          <p:cNvPr id="3" name="Овал 2"/>
          <p:cNvSpPr/>
          <p:nvPr/>
        </p:nvSpPr>
        <p:spPr>
          <a:xfrm>
            <a:off x="8532440" y="692696"/>
            <a:ext cx="19945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t="447" r="24580" b="-447"/>
          <a:stretch/>
        </p:blipFill>
        <p:spPr>
          <a:xfrm>
            <a:off x="7921281" y="4776810"/>
            <a:ext cx="1296145" cy="2138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823912"/>
            <a:ext cx="6953250" cy="521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" y="0"/>
            <a:ext cx="91024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5550300" cy="4853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32856"/>
            <a:ext cx="5084452" cy="50844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24" y="4387055"/>
            <a:ext cx="1531396" cy="1837675"/>
          </a:xfrm>
          <a:prstGeom prst="rect">
            <a:avLst/>
          </a:prstGeom>
        </p:spPr>
      </p:pic>
      <p:pic>
        <p:nvPicPr>
          <p:cNvPr id="5" name="Рисунок 4" descr="2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0"/>
            <a:ext cx="910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6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11058141_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823912"/>
            <a:ext cx="6953250" cy="521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5"/>
            <a:ext cx="9144000" cy="62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14298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 мотом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6</Words>
  <Application>Microsoft Office PowerPoint</Application>
  <PresentationFormat>Экран (4:3)</PresentationFormat>
  <Paragraphs>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1_Тема Office</vt:lpstr>
      <vt:lpstr>Подготовительная группа группа Компенсирующей направленности с ТНР Тема «Домашние животные». Подготовила Гавшина О.Л.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Средняя группа 1-е занятие</dc:title>
  <cp:lastModifiedBy>User</cp:lastModifiedBy>
  <cp:revision>41</cp:revision>
  <dcterms:modified xsi:type="dcterms:W3CDTF">2023-11-14T15:56:47Z</dcterms:modified>
</cp:coreProperties>
</file>