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77" r:id="rId5"/>
    <p:sldId id="263" r:id="rId6"/>
    <p:sldId id="262" r:id="rId7"/>
    <p:sldId id="267" r:id="rId8"/>
    <p:sldId id="258" r:id="rId9"/>
    <p:sldId id="257" r:id="rId10"/>
    <p:sldId id="269" r:id="rId11"/>
    <p:sldId id="270" r:id="rId12"/>
    <p:sldId id="265" r:id="rId13"/>
    <p:sldId id="272" r:id="rId14"/>
    <p:sldId id="273" r:id="rId15"/>
    <p:sldId id="274" r:id="rId16"/>
    <p:sldId id="278" r:id="rId17"/>
    <p:sldId id="276" r:id="rId18"/>
    <p:sldId id="279" r:id="rId19"/>
    <p:sldId id="266" r:id="rId20"/>
    <p:sldId id="275" r:id="rId21"/>
    <p:sldId id="264" r:id="rId22"/>
  </p:sldIdLst>
  <p:sldSz cx="12184063" cy="7126288"/>
  <p:notesSz cx="6797675" cy="9926638"/>
  <p:defaultTextStyle>
    <a:defPPr>
      <a:defRPr lang="ru-RU"/>
    </a:defPPr>
    <a:lvl1pPr marL="0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1703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3406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5110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6813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8516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10219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61923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13626" algn="l" defTabSz="110340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45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A69"/>
    <a:srgbClr val="698A8C"/>
    <a:srgbClr val="A1BCD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54" y="180"/>
      </p:cViewPr>
      <p:guideLst>
        <p:guide orient="horz" pos="2245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3F46F-9A3B-410B-A957-8D61FC7B2577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36575" y="1241425"/>
            <a:ext cx="5724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B70FA-CB48-4D11-8BE4-00E41F7D5A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9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70FA-CB48-4D11-8BE4-00E41F7D5A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B70FA-CB48-4D11-8BE4-00E41F7D5AC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7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213769"/>
            <a:ext cx="10356454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4038230"/>
            <a:ext cx="8528844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1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3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6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10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61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85383"/>
            <a:ext cx="2741414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85383"/>
            <a:ext cx="8021175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579300"/>
            <a:ext cx="10356454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3020425"/>
            <a:ext cx="10356454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170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34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51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68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85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102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6192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136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203" y="1662801"/>
            <a:ext cx="5381294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3566" y="1662801"/>
            <a:ext cx="5381294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95167"/>
            <a:ext cx="5383410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1703" indent="0">
              <a:buNone/>
              <a:defRPr sz="2400" b="1"/>
            </a:lvl2pPr>
            <a:lvl3pPr marL="1103406" indent="0">
              <a:buNone/>
              <a:defRPr sz="2200" b="1"/>
            </a:lvl3pPr>
            <a:lvl4pPr marL="1655110" indent="0">
              <a:buNone/>
              <a:defRPr sz="1900" b="1"/>
            </a:lvl4pPr>
            <a:lvl5pPr marL="2206813" indent="0">
              <a:buNone/>
              <a:defRPr sz="1900" b="1"/>
            </a:lvl5pPr>
            <a:lvl6pPr marL="2758516" indent="0">
              <a:buNone/>
              <a:defRPr sz="1900" b="1"/>
            </a:lvl6pPr>
            <a:lvl7pPr marL="3310219" indent="0">
              <a:buNone/>
              <a:defRPr sz="1900" b="1"/>
            </a:lvl7pPr>
            <a:lvl8pPr marL="3861923" indent="0">
              <a:buNone/>
              <a:defRPr sz="1900" b="1"/>
            </a:lvl8pPr>
            <a:lvl9pPr marL="441362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203" y="2259957"/>
            <a:ext cx="5383410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95167"/>
            <a:ext cx="538552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1703" indent="0">
              <a:buNone/>
              <a:defRPr sz="2400" b="1"/>
            </a:lvl2pPr>
            <a:lvl3pPr marL="1103406" indent="0">
              <a:buNone/>
              <a:defRPr sz="2200" b="1"/>
            </a:lvl3pPr>
            <a:lvl4pPr marL="1655110" indent="0">
              <a:buNone/>
              <a:defRPr sz="1900" b="1"/>
            </a:lvl4pPr>
            <a:lvl5pPr marL="2206813" indent="0">
              <a:buNone/>
              <a:defRPr sz="1900" b="1"/>
            </a:lvl5pPr>
            <a:lvl6pPr marL="2758516" indent="0">
              <a:buNone/>
              <a:defRPr sz="1900" b="1"/>
            </a:lvl6pPr>
            <a:lvl7pPr marL="3310219" indent="0">
              <a:buNone/>
              <a:defRPr sz="1900" b="1"/>
            </a:lvl7pPr>
            <a:lvl8pPr marL="3861923" indent="0">
              <a:buNone/>
              <a:defRPr sz="1900" b="1"/>
            </a:lvl8pPr>
            <a:lvl9pPr marL="4413626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9335" y="2259957"/>
            <a:ext cx="538552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83732"/>
            <a:ext cx="4008473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3630" y="283733"/>
            <a:ext cx="6811230" cy="60820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91242"/>
            <a:ext cx="4008473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51703" indent="0">
              <a:buNone/>
              <a:defRPr sz="1400"/>
            </a:lvl2pPr>
            <a:lvl3pPr marL="1103406" indent="0">
              <a:buNone/>
              <a:defRPr sz="1200"/>
            </a:lvl3pPr>
            <a:lvl4pPr marL="1655110" indent="0">
              <a:buNone/>
              <a:defRPr sz="1100"/>
            </a:lvl4pPr>
            <a:lvl5pPr marL="2206813" indent="0">
              <a:buNone/>
              <a:defRPr sz="1100"/>
            </a:lvl5pPr>
            <a:lvl6pPr marL="2758516" indent="0">
              <a:buNone/>
              <a:defRPr sz="1100"/>
            </a:lvl6pPr>
            <a:lvl7pPr marL="3310219" indent="0">
              <a:buNone/>
              <a:defRPr sz="1100"/>
            </a:lvl7pPr>
            <a:lvl8pPr marL="3861923" indent="0">
              <a:buNone/>
              <a:defRPr sz="1100"/>
            </a:lvl8pPr>
            <a:lvl9pPr marL="441362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988402"/>
            <a:ext cx="731043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36747"/>
            <a:ext cx="7310438" cy="4275773"/>
          </a:xfrm>
        </p:spPr>
        <p:txBody>
          <a:bodyPr/>
          <a:lstStyle>
            <a:lvl1pPr marL="0" indent="0">
              <a:buNone/>
              <a:defRPr sz="3900"/>
            </a:lvl1pPr>
            <a:lvl2pPr marL="551703" indent="0">
              <a:buNone/>
              <a:defRPr sz="3400"/>
            </a:lvl2pPr>
            <a:lvl3pPr marL="1103406" indent="0">
              <a:buNone/>
              <a:defRPr sz="2900"/>
            </a:lvl3pPr>
            <a:lvl4pPr marL="1655110" indent="0">
              <a:buNone/>
              <a:defRPr sz="2400"/>
            </a:lvl4pPr>
            <a:lvl5pPr marL="2206813" indent="0">
              <a:buNone/>
              <a:defRPr sz="2400"/>
            </a:lvl5pPr>
            <a:lvl6pPr marL="2758516" indent="0">
              <a:buNone/>
              <a:defRPr sz="2400"/>
            </a:lvl6pPr>
            <a:lvl7pPr marL="3310219" indent="0">
              <a:buNone/>
              <a:defRPr sz="2400"/>
            </a:lvl7pPr>
            <a:lvl8pPr marL="3861923" indent="0">
              <a:buNone/>
              <a:defRPr sz="2400"/>
            </a:lvl8pPr>
            <a:lvl9pPr marL="4413626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577310"/>
            <a:ext cx="731043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51703" indent="0">
              <a:buNone/>
              <a:defRPr sz="1400"/>
            </a:lvl2pPr>
            <a:lvl3pPr marL="1103406" indent="0">
              <a:buNone/>
              <a:defRPr sz="1200"/>
            </a:lvl3pPr>
            <a:lvl4pPr marL="1655110" indent="0">
              <a:buNone/>
              <a:defRPr sz="1100"/>
            </a:lvl4pPr>
            <a:lvl5pPr marL="2206813" indent="0">
              <a:buNone/>
              <a:defRPr sz="1100"/>
            </a:lvl5pPr>
            <a:lvl6pPr marL="2758516" indent="0">
              <a:buNone/>
              <a:defRPr sz="1100"/>
            </a:lvl6pPr>
            <a:lvl7pPr marL="3310219" indent="0">
              <a:buNone/>
              <a:defRPr sz="1100"/>
            </a:lvl7pPr>
            <a:lvl8pPr marL="3861923" indent="0">
              <a:buNone/>
              <a:defRPr sz="1100"/>
            </a:lvl8pPr>
            <a:lvl9pPr marL="441362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85382"/>
            <a:ext cx="10965657" cy="1187715"/>
          </a:xfrm>
          <a:prstGeom prst="rect">
            <a:avLst/>
          </a:prstGeom>
        </p:spPr>
        <p:txBody>
          <a:bodyPr vert="horz" lIns="110341" tIns="55170" rIns="110341" bIns="5517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62801"/>
            <a:ext cx="10965657" cy="4703021"/>
          </a:xfrm>
          <a:prstGeom prst="rect">
            <a:avLst/>
          </a:prstGeom>
        </p:spPr>
        <p:txBody>
          <a:bodyPr vert="horz" lIns="110341" tIns="55170" rIns="110341" bIns="5517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605014"/>
            <a:ext cx="2842948" cy="379409"/>
          </a:xfrm>
          <a:prstGeom prst="rect">
            <a:avLst/>
          </a:prstGeom>
        </p:spPr>
        <p:txBody>
          <a:bodyPr vert="horz" lIns="110341" tIns="55170" rIns="110341" bIns="5517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605014"/>
            <a:ext cx="3858287" cy="379409"/>
          </a:xfrm>
          <a:prstGeom prst="rect">
            <a:avLst/>
          </a:prstGeom>
        </p:spPr>
        <p:txBody>
          <a:bodyPr vert="horz" lIns="110341" tIns="55170" rIns="110341" bIns="5517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605014"/>
            <a:ext cx="2842948" cy="379409"/>
          </a:xfrm>
          <a:prstGeom prst="rect">
            <a:avLst/>
          </a:prstGeom>
        </p:spPr>
        <p:txBody>
          <a:bodyPr vert="horz" lIns="110341" tIns="55170" rIns="110341" bIns="5517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340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3777" indent="-413777" algn="l" defTabSz="110340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6518" indent="-344815" algn="l" defTabSz="110340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9258" indent="-275852" algn="l" defTabSz="110340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30961" indent="-275852" algn="l" defTabSz="110340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2665" indent="-275852" algn="l" defTabSz="110340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4368" indent="-275852" algn="l" defTabSz="11034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6071" indent="-275852" algn="l" defTabSz="11034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37774" indent="-275852" algn="l" defTabSz="11034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89478" indent="-275852" algn="l" defTabSz="11034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1703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3406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5110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6813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8516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219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61923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13626" algn="l" defTabSz="110340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8.gif"/><Relationship Id="rId5" Type="http://schemas.openxmlformats.org/officeDocument/2006/relationships/image" Target="../media/image18.png"/><Relationship Id="rId15" Type="http://schemas.microsoft.com/office/2007/relationships/hdphoto" Target="../media/hdphoto10.wdp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gif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1.wdp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9.gif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4.wdp"/><Relationship Id="rId3" Type="http://schemas.openxmlformats.org/officeDocument/2006/relationships/image" Target="../media/image7.gif"/><Relationship Id="rId7" Type="http://schemas.openxmlformats.org/officeDocument/2006/relationships/image" Target="../media/image24.gif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3.wdp"/><Relationship Id="rId5" Type="http://schemas.openxmlformats.org/officeDocument/2006/relationships/image" Target="../media/image6.png"/><Relationship Id="rId15" Type="http://schemas.microsoft.com/office/2007/relationships/hdphoto" Target="../media/hdphoto15.wdp"/><Relationship Id="rId10" Type="http://schemas.openxmlformats.org/officeDocument/2006/relationships/image" Target="../media/image30.png"/><Relationship Id="rId4" Type="http://schemas.openxmlformats.org/officeDocument/2006/relationships/image" Target="../media/image9.gif"/><Relationship Id="rId9" Type="http://schemas.microsoft.com/office/2007/relationships/hdphoto" Target="../media/hdphoto12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8.gif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4" name="Picture 2" descr="https://xn----8sbemlhhd3abgyy.xn--p1ai/wp-content/uploads/2016/11/email-oran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67" y="759997"/>
            <a:ext cx="8033073" cy="560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tildacdn.com/tild6535-6237-4131-b934-616535343034/giphy_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547286"/>
            <a:ext cx="4032448" cy="42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" b="100000" l="9972" r="87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67" y="5142154"/>
            <a:ext cx="139958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7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063" cy="8891736"/>
          </a:xfrm>
          <a:prstGeom prst="rect">
            <a:avLst/>
          </a:prstGeom>
        </p:spPr>
      </p:pic>
      <p:pic>
        <p:nvPicPr>
          <p:cNvPr id="1027" name="Picture 3" descr="F:\Шаблоны\виг-вам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" b="89966" l="16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682" y="1330896"/>
            <a:ext cx="7616793" cy="557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Шаблоны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77" y="2339008"/>
            <a:ext cx="9347656" cy="54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Шаблоны\tepee-индейцев-шаржа-28105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28" y="2752417"/>
            <a:ext cx="3220393" cy="36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8000" l="2400" r="100000">
                        <a14:foregroundMark x1="43600" y1="40800" x2="53600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5574" y="4428812"/>
            <a:ext cx="2805070" cy="2805070"/>
          </a:xfrm>
          <a:prstGeom prst="rect">
            <a:avLst/>
          </a:prstGeom>
        </p:spPr>
      </p:pic>
      <p:pic>
        <p:nvPicPr>
          <p:cNvPr id="9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182" flipH="1">
            <a:off x="-5804883" y="5513883"/>
            <a:ext cx="277151" cy="2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67663" y="5620005"/>
            <a:ext cx="164196" cy="2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Шаблоны\мамонт  .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5" y="2808812"/>
            <a:ext cx="4251965" cy="46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8250" l="33000" r="50875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0" r="46803" b="85422"/>
          <a:stretch/>
        </p:blipFill>
        <p:spPr>
          <a:xfrm rot="941284">
            <a:off x="1903547" y="3127528"/>
            <a:ext cx="3614751" cy="24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063" cy="8891736"/>
          </a:xfrm>
          <a:prstGeom prst="rect">
            <a:avLst/>
          </a:prstGeom>
        </p:spPr>
      </p:pic>
      <p:pic>
        <p:nvPicPr>
          <p:cNvPr id="1027" name="Picture 3" descr="F:\Шаблоны\виг-вам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" b="89966" l="16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682" y="1330896"/>
            <a:ext cx="7616793" cy="557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Шаблоны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77" y="2339008"/>
            <a:ext cx="9347656" cy="54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Шаблоны\tepee-индейцев-шаржа-28105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728" y="2752417"/>
            <a:ext cx="3220393" cy="366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182" flipH="1">
            <a:off x="-5804883" y="5513883"/>
            <a:ext cx="277151" cy="2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67663" y="5620005"/>
            <a:ext cx="164196" cy="2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Шаблоны\мамонт  .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85" y="2808812"/>
            <a:ext cx="4251965" cy="46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8250" l="33000" r="50875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0" r="46803" b="85422"/>
          <a:stretch/>
        </p:blipFill>
        <p:spPr>
          <a:xfrm rot="941284">
            <a:off x="1903547" y="3127528"/>
            <a:ext cx="3614751" cy="24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Оксана\Desktop\мамонт-с-водой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03736"/>
            <a:ext cx="12184065" cy="723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1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69223" y="2023565"/>
            <a:ext cx="559283" cy="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6623" y="1064472"/>
            <a:ext cx="6464171" cy="49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0429" y="410072"/>
            <a:ext cx="104119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Опытно-экспериментальная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98784" y="4395717"/>
            <a:ext cx="1045350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Вывод: </a:t>
            </a:r>
          </a:p>
          <a:p>
            <a:pPr algn="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Морская вода более плотная,</a:t>
            </a:r>
          </a:p>
          <a:p>
            <a:pPr algn="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поэтому выталкивает тело на поверхность.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69223" y="2023565"/>
            <a:ext cx="559283" cy="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3599" y="1937881"/>
            <a:ext cx="6464171" cy="49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0435" y="682824"/>
            <a:ext cx="104119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Опытно-экспериментальная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5" descr="F:\Шаблоны\мамон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500" l="500" r="95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701" y="3003235"/>
            <a:ext cx="3632046" cy="31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40"/>
            <a:ext cx="21069695" cy="10225136"/>
          </a:xfrm>
          <a:prstGeom prst="rect">
            <a:avLst/>
          </a:prstGeom>
        </p:spPr>
      </p:pic>
      <p:sp>
        <p:nvSpPr>
          <p:cNvPr id="7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34" y="0"/>
            <a:ext cx="10267294" cy="78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Объект 6"/>
          <p:cNvPicPr>
            <a:picLocks noChangeAspect="1"/>
          </p:cNvPicPr>
          <p:nvPr/>
        </p:nvPicPr>
        <p:blipFill rotWithShape="1">
          <a:blip r:embed="rId8"/>
          <a:srcRect t="9921"/>
          <a:stretch/>
        </p:blipFill>
        <p:spPr>
          <a:xfrm>
            <a:off x="625706" y="2368491"/>
            <a:ext cx="4961145" cy="3738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28" y="2368491"/>
            <a:ext cx="5126182" cy="3604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" descr="http://greengardensgroup.ru/images/japan_garden/japan_dvorik/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1" y="2435751"/>
            <a:ext cx="4985156" cy="3738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340" y="2486366"/>
            <a:ext cx="5023955" cy="3621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8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69223" y="2023565"/>
            <a:ext cx="559283" cy="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3599" y="1937881"/>
            <a:ext cx="6464171" cy="49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0435" y="682824"/>
            <a:ext cx="104119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Опытно-экспериментальная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5" descr="F:\Шаблоны\мамон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500" l="500" r="95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701" y="3003235"/>
            <a:ext cx="3632046" cy="31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40"/>
            <a:ext cx="21069695" cy="10225136"/>
          </a:xfrm>
          <a:prstGeom prst="rect">
            <a:avLst/>
          </a:prstGeom>
        </p:spPr>
      </p:pic>
      <p:pic>
        <p:nvPicPr>
          <p:cNvPr id="34" name="Объект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8161" r="12790"/>
          <a:stretch/>
        </p:blipFill>
        <p:spPr>
          <a:xfrm>
            <a:off x="130484" y="2429077"/>
            <a:ext cx="2823607" cy="273355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381">
            <a:off x="3154384" y="5319741"/>
            <a:ext cx="2085894" cy="728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61" b="89961" l="9794" r="89691">
                        <a14:foregroundMark x1="20619" y1="55212" x2="11340" y2="86100"/>
                        <a14:foregroundMark x1="82474" y1="58301" x2="87113" y2="84170"/>
                        <a14:foregroundMark x1="75773" y1="86873" x2="21649" y2="87645"/>
                        <a14:foregroundMark x1="55155" y1="39382" x2="51546" y2="9266"/>
                        <a14:backgroundMark x1="41753" y1="23166" x2="41237" y2="40927"/>
                        <a14:backgroundMark x1="65979" y1="23166" x2="69072" y2="39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38" y="-724678"/>
            <a:ext cx="4855922" cy="64829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19" y="5095537"/>
            <a:ext cx="2085893" cy="728010"/>
          </a:xfrm>
          <a:prstGeom prst="rect">
            <a:avLst/>
          </a:prstGeom>
        </p:spPr>
      </p:pic>
      <p:sp>
        <p:nvSpPr>
          <p:cNvPr id="7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3873">
            <a:off x="4515512" y="5922966"/>
            <a:ext cx="910197" cy="8750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2311">
            <a:off x="1485265" y="5682864"/>
            <a:ext cx="910197" cy="875019"/>
          </a:xfrm>
          <a:prstGeom prst="rect">
            <a:avLst/>
          </a:prstGeom>
        </p:spPr>
      </p:pic>
      <p:pic>
        <p:nvPicPr>
          <p:cNvPr id="33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734" y="0"/>
            <a:ext cx="10267294" cy="78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Шаблоны\фонтанчик.gif"/>
          <p:cNvPicPr>
            <a:picLocks noChangeAspect="1" noChangeArrowheads="1" noCrop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87" y="2516775"/>
            <a:ext cx="4059350" cy="40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01" y="6505737"/>
            <a:ext cx="2085893" cy="7280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35" y="6466955"/>
            <a:ext cx="2085893" cy="7280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1850" y="6244453"/>
            <a:ext cx="2085893" cy="7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7" y="-25115"/>
            <a:ext cx="13817624" cy="8916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3359357" y="-12396"/>
            <a:ext cx="2221683" cy="2436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5058988" y="12127"/>
            <a:ext cx="2221683" cy="2436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3792274" y="1466195"/>
            <a:ext cx="2221683" cy="2436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1811357" y="-26561"/>
            <a:ext cx="2221683" cy="2436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2198440" y="1583667"/>
            <a:ext cx="2221683" cy="2436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242352" y="-32984"/>
            <a:ext cx="2221683" cy="24361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363">
            <a:off x="497863" y="1756496"/>
            <a:ext cx="2221683" cy="2436131"/>
          </a:xfrm>
          <a:prstGeom prst="rect">
            <a:avLst/>
          </a:prstGeom>
        </p:spPr>
      </p:pic>
      <p:pic>
        <p:nvPicPr>
          <p:cNvPr id="11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23" y="2974561"/>
            <a:ext cx="5763305" cy="441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69223" y="2023565"/>
            <a:ext cx="559283" cy="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3479" y="898848"/>
            <a:ext cx="10308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 вернулся домой!</a:t>
            </a:r>
          </a:p>
        </p:txBody>
      </p:sp>
      <p:sp>
        <p:nvSpPr>
          <p:cNvPr id="7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5587" y="4688175"/>
            <a:ext cx="3052887" cy="19924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7454" y="1815556"/>
            <a:ext cx="10740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Мне очень понравилось путешествовать с вами!</a:t>
            </a:r>
          </a:p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Примите мои подарки!  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69223" y="2023565"/>
            <a:ext cx="559283" cy="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8" y="-3398"/>
            <a:ext cx="7727404" cy="7126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3579" y="24408"/>
            <a:ext cx="2466975" cy="2705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73" y="-36834"/>
            <a:ext cx="12465656" cy="71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74" name="Picture 2" descr="https://st.depositphotos.com/1496410/4673/v/950/depositphotos_46739547-stock-illustration-collection-of-open-envelopes-a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46875" l="0" r="48145">
                        <a14:foregroundMark x1="6445" y1="22852" x2="19727" y2="6641"/>
                        <a14:foregroundMark x1="19727" y1="6641" x2="37891" y2="13477"/>
                        <a14:foregroundMark x1="36426" y1="15723" x2="13379" y2="28613"/>
                        <a14:foregroundMark x1="17676" y1="28320" x2="36035" y2="20996"/>
                        <a14:foregroundMark x1="9473" y1="25586" x2="33984" y2="8398"/>
                        <a14:foregroundMark x1="34375" y1="7031" x2="36426" y2="11133"/>
                        <a14:foregroundMark x1="6055" y1="14355" x2="14063" y2="12109"/>
                        <a14:foregroundMark x1="7813" y1="24902" x2="26172" y2="8691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907"/>
          <a:stretch/>
        </p:blipFill>
        <p:spPr bwMode="auto">
          <a:xfrm rot="21400070" flipH="1">
            <a:off x="6225256" y="1906961"/>
            <a:ext cx="5616624" cy="474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Шаблоны\мамон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500" l="500" r="95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599" y="682824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34902" y="2814323"/>
            <a:ext cx="550744" cy="5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818">
            <a:off x="4137918" y="3397908"/>
            <a:ext cx="380206" cy="38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11" y="3115033"/>
            <a:ext cx="295391" cy="38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9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28" y="-3398"/>
            <a:ext cx="7727404" cy="7126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3579" y="24408"/>
            <a:ext cx="2466975" cy="2705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73" y="-36834"/>
            <a:ext cx="12465656" cy="71631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636" y="4355232"/>
            <a:ext cx="5874095" cy="46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Шаблоны\геометри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95" y="-1"/>
            <a:ext cx="7560840" cy="71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Шаблоны\геометри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108769" y="0"/>
            <a:ext cx="6108002" cy="71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77" name="Picture 5" descr="F:\Шаблоны\мамонт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500" r="95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7" y="3671283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34902" y="2814323"/>
            <a:ext cx="550744" cy="5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3818">
            <a:off x="1847463" y="5031083"/>
            <a:ext cx="190103" cy="19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3" y="4908379"/>
            <a:ext cx="147696" cy="19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V="1">
            <a:off x="3894626" y="559978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itchFamily="34" charset="0"/>
              </a:rPr>
              <a:t>К</a:t>
            </a:r>
            <a:endParaRPr lang="ru-RU" sz="60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826086" y="601442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 Black" pitchFamily="34" charset="0"/>
              </a:rPr>
              <a:t>N</a:t>
            </a:r>
            <a:endParaRPr lang="ru-RU" sz="60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5546166" y="601442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itchFamily="34" charset="0"/>
              </a:rPr>
              <a:t>Н</a:t>
            </a:r>
          </a:p>
        </p:txBody>
      </p:sp>
      <p:sp>
        <p:nvSpPr>
          <p:cNvPr id="11" name="TextBox 10"/>
          <p:cNvSpPr txBox="1"/>
          <p:nvPr/>
        </p:nvSpPr>
        <p:spPr>
          <a:xfrm flipV="1">
            <a:off x="6029485" y="559977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itchFamily="34" charset="0"/>
              </a:rPr>
              <a:t>Э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6888247" y="602407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itchFamily="34" charset="0"/>
              </a:rPr>
              <a:t>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2860" y="1319336"/>
            <a:ext cx="691023" cy="4303294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2400" spc="-300" dirty="0" err="1">
                <a:latin typeface="Arial Black" pitchFamily="34" charset="0"/>
              </a:rPr>
              <a:t>ультурный</a:t>
            </a:r>
            <a:endParaRPr lang="ru-RU" sz="2400" spc="-3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2738" y="1319336"/>
            <a:ext cx="691023" cy="2899640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2400" spc="-300" dirty="0" err="1">
                <a:latin typeface="Arial Black" pitchFamily="34" charset="0"/>
              </a:rPr>
              <a:t>гривый</a:t>
            </a:r>
            <a:endParaRPr lang="ru-RU" sz="2400" spc="-3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1694" y="1319336"/>
            <a:ext cx="691023" cy="2431756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2400" spc="-300" dirty="0" err="1">
                <a:latin typeface="Arial Black" pitchFamily="34" charset="0"/>
              </a:rPr>
              <a:t>ежный</a:t>
            </a:r>
            <a:endParaRPr lang="ru-RU" sz="2400" spc="-3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7719" y="1314602"/>
            <a:ext cx="691023" cy="4303294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2400" spc="-300" dirty="0" err="1">
                <a:latin typeface="Arial Black" pitchFamily="34" charset="0"/>
              </a:rPr>
              <a:t>нергичный</a:t>
            </a:r>
            <a:endParaRPr lang="ru-RU" sz="2400" spc="-3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43570" y="1323647"/>
            <a:ext cx="691023" cy="5239063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2400" b="1" kern="1000" spc="-300" dirty="0" err="1">
                <a:latin typeface="Arial Black" pitchFamily="34" charset="0"/>
              </a:rPr>
              <a:t>ужественный</a:t>
            </a:r>
            <a:endParaRPr lang="ru-RU" sz="2400" b="1" kern="1000" spc="-3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9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34902" y="2814323"/>
            <a:ext cx="550744" cy="5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V="1">
            <a:off x="5258594" y="1402904"/>
            <a:ext cx="57606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dirty="0" err="1" smtClean="0">
                <a:latin typeface="Arial Black" pitchFamily="34" charset="0"/>
              </a:rPr>
              <a:t>Мэник</a:t>
            </a:r>
            <a:endParaRPr lang="ru-RU" sz="11500" dirty="0">
              <a:latin typeface="Arial Black" pitchFamily="34" charset="0"/>
            </a:endParaRPr>
          </a:p>
        </p:txBody>
      </p:sp>
      <p:pic>
        <p:nvPicPr>
          <p:cNvPr id="18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9161" y="851685"/>
            <a:ext cx="8003319" cy="613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tdkarandash.ru/upload/iblock/734/734574cc15ceec49397329b8894821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6804" r="2600" b="27620"/>
          <a:stretch/>
        </p:blipFill>
        <p:spPr bwMode="auto">
          <a:xfrm>
            <a:off x="0" y="0"/>
            <a:ext cx="12298852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obuchonok.ru/files/toponimy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5962">
            <a:off x="6944151" y="1783591"/>
            <a:ext cx="4217630" cy="34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39" y="2771056"/>
            <a:ext cx="5874095" cy="46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0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Шаблоны\11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6189" b="6108"/>
          <a:stretch/>
        </p:blipFill>
        <p:spPr bwMode="auto">
          <a:xfrm>
            <a:off x="0" y="0"/>
            <a:ext cx="12184063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89647" y="510975"/>
            <a:ext cx="12963355" cy="55446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Институт Мерзлотоведения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2" descr="C:\Users\Оксана\Desktop\мамонтенок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52785" y="2803262"/>
            <a:ext cx="5994554" cy="45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7128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063" cy="7126288"/>
          </a:xfrm>
          <a:prstGeom prst="rect">
            <a:avLst/>
          </a:prstGeom>
        </p:spPr>
      </p:pic>
      <p:pic>
        <p:nvPicPr>
          <p:cNvPr id="3086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931008" y="3832388"/>
            <a:ext cx="651168" cy="6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filed3-16.my.mail.ru/pic?url=http%3A%2F%2Fgrovit.cz%2FZABAVNY_majka57%2FGIF%2Fglitter_ozdoby%2Fglitter1%2F33.gif&amp;mw=&amp;mh=&amp;sig=a856e8adc55b0d81e3e05e3251ebde26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427">
            <a:off x="-1434902" y="2814323"/>
            <a:ext cx="550744" cy="55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90040" y="763135"/>
            <a:ext cx="61348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«ЫСТАНГА» – </a:t>
            </a:r>
          </a:p>
          <a:p>
            <a:pPr algn="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тройной </a:t>
            </a:r>
            <a:r>
              <a:rPr lang="ru-RU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прыжок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5" descr="F:\Шаблоны\мамонт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9500" l="500" r="95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3519" y="2721871"/>
            <a:ext cx="3072714" cy="307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09 -0.03364 L -0.00665 0.12943 L 0.02671 -0.03364 L 0.06254 0.12943 L 0.09811 -0.03364 L 0.13146 0.12943 L 0.16677 -0.03364 L 0.20052 0.12943 L 0.23583 -0.03364 L 0.2714 0.12943 L 0.30475 -0.03364 L 0.34058 0.12943 L 0.37394 -0.03364 L 0.40938 0.12943 L 0.44521 -0.03364 L 0.47856 0.12943 L 0.51439 -0.03364 " pathEditMode="relative" rAng="0" ptsTypes="AAAAAAAAAAAAAAAAA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8" y="8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:\Шаблоны\мамонт  .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177" y="524756"/>
            <a:ext cx="4251965" cy="46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704" y="-1673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1137" y="-1673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704" y="1482140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1137" y="1469349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704" y="2812997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1137" y="2812997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704" y="4256271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1577" y="4256271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335" y="0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95" y="-1673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59" y="-45915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82" y="151582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95" y="1505785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46" y="1677125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82" y="3064927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20" y="3059088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77" y="3059088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64" y="4683351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20" y="4659911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59" y="4703309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82" y="6083424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20" y="6083424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08" y="6083424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91" y="-45915"/>
            <a:ext cx="5737762" cy="71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22" y="-48824"/>
            <a:ext cx="5740090" cy="7175112"/>
          </a:xfrm>
          <a:prstGeom prst="rect">
            <a:avLst/>
          </a:prstGeom>
        </p:spPr>
      </p:pic>
      <p:pic>
        <p:nvPicPr>
          <p:cNvPr id="36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55" y="6498877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195" y="5608226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9009" y="559295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G:\Шаблоны\мамонт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1577" y="5592953"/>
            <a:ext cx="5897408" cy="73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2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\море пляж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" y="0"/>
            <a:ext cx="12284156" cy="712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Шаблоны\виг-вам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" b="89966" l="16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682" y="1844113"/>
            <a:ext cx="4509564" cy="33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Шаблоны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26" y="3263845"/>
            <a:ext cx="2153644" cy="126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Шаблоны\tepee-индейцев-шаржа-28105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40" y="2617277"/>
            <a:ext cx="1541829" cy="17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8000" l="2400" r="100000">
                        <a14:foregroundMark x1="43600" y1="40800" x2="53600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689" y="4436204"/>
            <a:ext cx="2805070" cy="2805070"/>
          </a:xfrm>
          <a:prstGeom prst="rect">
            <a:avLst/>
          </a:prstGeom>
        </p:spPr>
      </p:pic>
      <p:pic>
        <p:nvPicPr>
          <p:cNvPr id="9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182" flipH="1">
            <a:off x="869478" y="5517586"/>
            <a:ext cx="277151" cy="2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img1.picmix.com/output/stamp/thumb/6/1/8/8/1078816_2877a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6698" y="5623708"/>
            <a:ext cx="164196" cy="2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56</Words>
  <Application>Microsoft Office PowerPoint</Application>
  <PresentationFormat>Произвольный</PresentationFormat>
  <Paragraphs>28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Оксана</cp:lastModifiedBy>
  <cp:revision>76</cp:revision>
  <cp:lastPrinted>2021-04-14T01:06:48Z</cp:lastPrinted>
  <dcterms:created xsi:type="dcterms:W3CDTF">2021-03-22T05:50:22Z</dcterms:created>
  <dcterms:modified xsi:type="dcterms:W3CDTF">2021-04-14T02:57:29Z</dcterms:modified>
</cp:coreProperties>
</file>