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70" r:id="rId4"/>
    <p:sldId id="257" r:id="rId5"/>
    <p:sldId id="258" r:id="rId6"/>
    <p:sldId id="271" r:id="rId7"/>
    <p:sldId id="275" r:id="rId8"/>
    <p:sldId id="297" r:id="rId9"/>
    <p:sldId id="268" r:id="rId10"/>
    <p:sldId id="276" r:id="rId11"/>
    <p:sldId id="277" r:id="rId12"/>
    <p:sldId id="264" r:id="rId13"/>
    <p:sldId id="274" r:id="rId14"/>
    <p:sldId id="309" r:id="rId15"/>
    <p:sldId id="308" r:id="rId16"/>
    <p:sldId id="267" r:id="rId17"/>
    <p:sldId id="283" r:id="rId18"/>
    <p:sldId id="281" r:id="rId19"/>
    <p:sldId id="303" r:id="rId20"/>
    <p:sldId id="265" r:id="rId21"/>
    <p:sldId id="292" r:id="rId22"/>
    <p:sldId id="272" r:id="rId23"/>
    <p:sldId id="305" r:id="rId24"/>
    <p:sldId id="287" r:id="rId25"/>
    <p:sldId id="304" r:id="rId26"/>
    <p:sldId id="288" r:id="rId27"/>
    <p:sldId id="294" r:id="rId28"/>
    <p:sldId id="306" r:id="rId29"/>
    <p:sldId id="290" r:id="rId30"/>
    <p:sldId id="273" r:id="rId31"/>
    <p:sldId id="296" r:id="rId32"/>
    <p:sldId id="278" r:id="rId33"/>
    <p:sldId id="300" r:id="rId34"/>
    <p:sldId id="298" r:id="rId35"/>
    <p:sldId id="295" r:id="rId36"/>
    <p:sldId id="286" r:id="rId37"/>
    <p:sldId id="289" r:id="rId38"/>
    <p:sldId id="29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8277" autoAdjust="0"/>
  </p:normalViewPr>
  <p:slideViewPr>
    <p:cSldViewPr>
      <p:cViewPr varScale="1">
        <p:scale>
          <a:sx n="61" d="100"/>
          <a:sy n="61" d="100"/>
        </p:scale>
        <p:origin x="-12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5F32-593A-4908-BC8A-404C451DC91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C3472-3274-4A25-B1B0-140753EA2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17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C3472-3274-4A25-B1B0-140753EA2E7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0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203F-4C1E-4B98-ACBC-62F5E593B76F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C0FF-03BA-4A7C-AE3A-2DCADCAD7F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0" y="6673334"/>
            <a:ext cx="1090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Calibri" pitchFamily="34" charset="0"/>
                <a:cs typeface="Rod" pitchFamily="49" charset="-79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  <a:cs typeface="Rod" pitchFamily="49" charset="-79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2.png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9/04/1-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sertifikat-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12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83.jpg" TargetMode="External"/><Relationship Id="rId7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130.jpg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20221202_142233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blagodarstvennoe-pismo-2.jpg" TargetMode="External"/><Relationship Id="rId5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diplom-kirkorov-3.jpg" TargetMode="Externa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75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Nasilin-Artem-1.pdf" TargetMode="External"/><Relationship Id="rId3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Demyan.pdf" TargetMode="External"/><Relationship Id="rId7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Mikitenko-Arsenij.pdf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2-Bug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Kozloa-Makar.pdf" TargetMode="External"/><Relationship Id="rId5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Buga-Dmitrij.pdf" TargetMode="External"/><Relationship Id="rId10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Gavrilov-Anton-1.png" TargetMode="Externa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Korobtseva-YAna-2mesto.jpg" TargetMode="External"/><Relationship Id="rId9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Gabdulin-Arslan-Gramota-2-mesto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&#1042;&#1089;&#1077;&#1088;&#1086;&#1089;&#1089;&#1080;&#1081;&#1089;&#1082;&#1072;&#1103;%20&#1074;&#1080;&#1082;&#1090;&#1086;&#1088;&#1080;&#1085;&#1072;%20&#171;&#1057;&#1086;&#1093;&#1088;&#1072;&#1085;&#1080;&#1084;%20&#1087;&#1088;&#1080;&#1088;&#1086;&#1076;&#1091;%20&#1074;&#1084;&#1077;&#1089;&#1090;&#1077;!&#187;" TargetMode="External"/><Relationship Id="rId3" Type="http://schemas.openxmlformats.org/officeDocument/2006/relationships/hyperlink" Target="content/uploads/2017/12/Golyshev-Artem.pdf" TargetMode="External"/><Relationship Id="rId7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Grigoreva-Aleksandra-Diplom-3-mesto.pdf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Gabdulin-Arslan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Gavrilov-Anton-Diplom-uchastnika.pdf" TargetMode="External"/><Relationship Id="rId5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Talgamer-Mihail-Diplom-3-mesto.pdf" TargetMode="Externa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8/04/Litovko-Polina-Diplom-2-mesto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multiurok.ru/tests/ekologiia-delo-kazhdogo.html" TargetMode="External"/><Relationship Id="rId3" Type="http://schemas.openxmlformats.org/officeDocument/2006/relationships/hyperlink" Target="https://www.maam.ru/users/2471108" TargetMode="External"/><Relationship Id="rId7" Type="http://schemas.openxmlformats.org/officeDocument/2006/relationships/hyperlink" Target="https://multiurok.ru/files/konsultatsiia-dlia-roditelei-na-temu-igry-ekologic.html" TargetMode="External"/><Relationship Id="rId2" Type="http://schemas.openxmlformats.org/officeDocument/2006/relationships/hyperlink" Target="https://multiurok.ru/img/1187534/image_6006c0af6a0e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ltiurok.ru/files/zaniatie-po-ekologii-na-temu-vtoraia-zhizn-musoru.html" TargetMode="External"/><Relationship Id="rId5" Type="http://schemas.openxmlformats.org/officeDocument/2006/relationships/hyperlink" Target="https://multiurok.ru/files/organizatsiia-predmetno-prostranstvennoi-razviva-7.html" TargetMode="Externa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9/04/Slajd2.jpg" TargetMode="External"/><Relationship Id="rId9" Type="http://schemas.openxmlformats.org/officeDocument/2006/relationships/hyperlink" Target="https://multiurok.ru/files/zaniatie-palekhskaia-rospi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microsoft.com/office/2007/relationships/hdphoto" Target="../media/hdphoto7.wdp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21/03/Gramota-za-tvorcheskij-poisk-i-initsiativu-150x150.jpg" TargetMode="External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2017/12/13/karelina-elena-olegovna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9/04/2.pdf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9/04/1-5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4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1-77.pdf" TargetMode="External"/><Relationship Id="rId2" Type="http://schemas.openxmlformats.org/officeDocument/2006/relationships/hyperlink" Target="http://&#1082;&#1086;&#1083;&#1086;&#1082;&#1086;&#1083;&#1100;&#1095;&#1080;&#1082;-&#1076;&#1089;.&#1083;&#1077;&#1085;&#1089;&#1082;-&#1086;&#1073;&#1088;.&#1088;&#1092;/wp-content/uploads/2017/12/sertifikat.pdf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2376264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2598291"/>
            <a:ext cx="5616625" cy="3444580"/>
          </a:xfrm>
        </p:spPr>
        <p:txBody>
          <a:bodyPr>
            <a:normAutofit fontScale="70000" lnSpcReduction="20000"/>
          </a:bodyPr>
          <a:lstStyle/>
          <a:p>
            <a:r>
              <a:rPr lang="ru-RU" sz="6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Карелиной Елены Олеговны</a:t>
            </a:r>
            <a:endParaRPr lang="ru-RU" sz="41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такая профессия-любить детей »</a:t>
            </a:r>
          </a:p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91752"/>
            <a:ext cx="178117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https://multiurok.ru/uploads/4/6/a/46a4073abf039fe24e5526f0097d487c54f2c8f1/phpymc3Ho_Screenshot_20210407_15513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388" y="1988840"/>
            <a:ext cx="2761492" cy="360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-108520" y="200620"/>
            <a:ext cx="8559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 детский сад «Колокольчик»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посёлка Витим  МО «Ленский район»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РС(Я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Инновационные методы обучения детей правилам дорожного движения в условиях ДОУ» (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2020-2021</a:t>
            </a: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7488832" cy="4248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9" y="1713743"/>
            <a:ext cx="2919986" cy="164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57487"/>
            <a:ext cx="3019996" cy="169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6" y="1556792"/>
            <a:ext cx="2238432" cy="167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44049"/>
            <a:ext cx="2053790" cy="15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0614"/>
            <a:ext cx="2054778" cy="154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Колокольчик\Downloads\Карелина Елена Олеговна - свидетельство (9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51" y="3539587"/>
            <a:ext cx="2039016" cy="288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олокольчик\Downloads\IMG_20211116_1702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90" y="3539587"/>
            <a:ext cx="2419858" cy="29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1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720079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«Экологическое воспитание дошкольников в различных видах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деятельности» (2022г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7488832" cy="4248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" y="1163450"/>
            <a:ext cx="2687960" cy="201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1438"/>
            <a:ext cx="2629744" cy="19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Колокольчик\Downloads\Карелина Елена Олеговна - свидетельство (1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02" y="1196405"/>
            <a:ext cx="1788820" cy="25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Колокольчик\Downloads\Свидетельство Занятие по экологии  на тему _Вторая жизнь мусору!_ старшая групп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651737" cy="18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2682279" cy="201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Колокольчик\Downloads\Свидетельство Презентация на тему папье маше для детей в ДОУ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02" y="3206350"/>
            <a:ext cx="2189592" cy="30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4969"/>
            <a:ext cx="3350584" cy="25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1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4: Работа по обобщению и распространению собственного педагогического опыта</a:t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53602"/>
              </p:ext>
            </p:extLst>
          </p:nvPr>
        </p:nvGraphicFramePr>
        <p:xfrm>
          <a:off x="395536" y="2132856"/>
          <a:ext cx="8136905" cy="4555725"/>
        </p:xfrm>
        <a:graphic>
          <a:graphicData uri="http://schemas.openxmlformats.org/drawingml/2006/table">
            <a:tbl>
              <a:tblPr firstRow="1" firstCol="1" lastCol="1" bandRow="1">
                <a:tableStyleId>{F5AB1C69-6EDB-4FF4-983F-18BD219EF322}</a:tableStyleId>
              </a:tblPr>
              <a:tblGrid>
                <a:gridCol w="906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79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511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15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мероприятия, уровень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Результаты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Апрель 2019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Районный семинар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 «Повышение мотивации дошкольников при изучении ПДД через использование современных технологий в условиях ДОУ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hlinkClick r:id="rId2"/>
                        </a:rPr>
                        <a:t>Сертификат</a:t>
                      </a:r>
                      <a:r>
                        <a:rPr lang="ru-RU" sz="1200" dirty="0" smtClean="0">
                          <a:effectLst/>
                        </a:rPr>
                        <a:t> № 486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32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Декабрь </a:t>
                      </a:r>
                      <a:r>
                        <a:rPr lang="ru-RU" sz="1200" dirty="0" smtClean="0">
                          <a:effectLst/>
                        </a:rPr>
                        <a:t>2020г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Апрель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||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Методический турнир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семинар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Тема: «Безопасность на дорогах. Обучение правилам дорожного движения детей и их родителей с применением дистанционных форм и методов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 «Повышение профессионального уровня»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«Психолого-педагогическое сопровождение детей раннего и дошкольного возраста»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hlinkClick r:id="rId3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hlinkClick r:id="rId3"/>
                        </a:rPr>
                        <a:t>Сертификат</a:t>
                      </a:r>
                      <a:r>
                        <a:rPr lang="ru-RU" sz="1200" dirty="0" smtClean="0">
                          <a:effectLst/>
                        </a:rPr>
                        <a:t> № 82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hlinkClick r:id="rId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hlinkClick r:id="rId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hlinkClick r:id="rId4"/>
                        </a:rPr>
                        <a:t>Сертификат</a:t>
                      </a:r>
                      <a:r>
                        <a:rPr lang="ru-RU" sz="1200" baseline="0" dirty="0" smtClean="0">
                          <a:effectLst/>
                        </a:rPr>
                        <a:t> № 387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Сертификат </a:t>
                      </a: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7166"/>
            <a:ext cx="8280920" cy="134364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Методический турнир команд дошкольных образовательных организаций – 2022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/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737299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xn----htbkhabebybb5bze7c.xn----btbkudnjre.xn--p1ai/wp-content/uploads/2022/04/whatsapp-image-2022-04-16-at-14.20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10" y="1540804"/>
            <a:ext cx="2873158" cy="2104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410886"/>
            <a:ext cx="2016223" cy="282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27500"/>
            <a:ext cx="1620181" cy="229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90712"/>
            <a:ext cx="1716946" cy="24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94" y="4365104"/>
            <a:ext cx="1303611" cy="19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4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локольчик\Desktop\на сайт воспитатель года\достижение воспитателя\Диплом абсолютного победителя районного профессионального конкурса Воспитатель года-2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2" t="6113" r="6190" b="3251"/>
          <a:stretch/>
        </p:blipFill>
        <p:spPr bwMode="auto">
          <a:xfrm>
            <a:off x="612837" y="792869"/>
            <a:ext cx="1702178" cy="242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99757"/>
            <a:ext cx="1652587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Колокольчик\Desktop\на сайт воспитатель года\достижение воспитателя\Почетная грамота главы МО  Ленский райо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6693" r="6976"/>
          <a:stretch/>
        </p:blipFill>
        <p:spPr bwMode="auto">
          <a:xfrm>
            <a:off x="611560" y="3618525"/>
            <a:ext cx="1702177" cy="25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18525"/>
            <a:ext cx="1771550" cy="25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Колокольчик\Desktop\на сайт воспитатель года\фото конкурса\20230303_1746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58" y="874013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локольчик\Desktop\на сайт воспитатель года\фото конкурса\IMG-20230215-WA00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4869899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олокольчик\Desktop\на сайт воспитатель года\фото конкурса\IMG-20230216-WA00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20" y="3485276"/>
            <a:ext cx="1961456" cy="14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2648" y="404664"/>
            <a:ext cx="6095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профессиональный конкурс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415837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года-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6284" y="5373216"/>
            <a:ext cx="1799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локольчик\Downloads\IMG-20221130-WA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87" y="615055"/>
            <a:ext cx="3085699" cy="23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AppData\Local\Temp\Rar$DI13.880\20230203_09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6" y="1268760"/>
            <a:ext cx="2226949" cy="16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локольчик\AppData\Local\Temp\Rar$DI14.584\20230203_090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03" y="1268760"/>
            <a:ext cx="2345818" cy="17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локольчик\AppData\Local\Temp\Rar$DI97.584\20230203_0902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2691391" cy="20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олокольчик\AppData\Local\Temp\Rar$DI63.584\20230203_0902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64" y="3895850"/>
            <a:ext cx="2776905" cy="20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олокольчик\AppData\Local\Temp\Rar$DI40.584\20230203_0902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93" y="3284984"/>
            <a:ext cx="2729144" cy="20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4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96552" y="3645025"/>
            <a:ext cx="5292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образовательном процессе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66692" y="764704"/>
            <a:ext cx="4572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агитбригады по ПДД.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частие в семинарах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дистанционной работы с детьми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DSC04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3" y="764704"/>
            <a:ext cx="3869919" cy="2575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семинар 4 декабря\IMG-20201201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52911"/>
            <a:ext cx="2719028" cy="2122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ÑÑÑÑ Ð¾ Ð¿ÑÐ¾Ð´ÐµÐ»Ð°Ð½Ð½Ð¾Ð¹ ÑÐ°Ð±Ð¾ÑÐµ Ð¿Ð¾ ÐÐÐ Ð·Ð° 2015â2016 ÑÑÐµÐ±Ð½ÑÐ¹ Ð³Ð¾Ð´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53644" y="4352911"/>
            <a:ext cx="2791688" cy="20927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Колокольчик\Downloads\Screenshot_20211121_154349_ru.yandex.searchplugin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9" b="22088"/>
          <a:stretch/>
        </p:blipFill>
        <p:spPr bwMode="auto">
          <a:xfrm>
            <a:off x="5715862" y="1384140"/>
            <a:ext cx="2079222" cy="2455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772400" cy="3600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5: Личные достижения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184000"/>
              </p:ext>
            </p:extLst>
          </p:nvPr>
        </p:nvGraphicFramePr>
        <p:xfrm>
          <a:off x="323528" y="908721"/>
          <a:ext cx="8640960" cy="848207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36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04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02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4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конкурса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7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подготовку участников VI районного фестиваля художественного чтения «Живое слово»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Благодарственное письмо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0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 Районный Методический турнир команд дошкольных образовательных организаций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Диплом абсолютного победителя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75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1.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Всероссийская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олимпиада «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Конкурсита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»:  «Формы и методы логопедической работы в соответствии с ФГОС дошкольного образования»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Ежегодный Всероссийском открытый, дистанционный (онлайн) конкурс, посвященный77-ей годовщине Победы в Великой Отечественной войне, «Песни военных лет!», в рамках всероссийского музыкального проекта «Мы за великую державу», номинации «Песни из репертуара Филиппа Киркорова»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Благодарственное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письмо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номинации «Песни из репертуара Филиппа Киркорова» за самоотверженный труд в подготовке участников к конкурсу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 II Всероссийский интеллектуальный чемпионат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дошкольников «Мир вокруг нас».  Первая серия «В мире чисел»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Диплом    лауреата</a:t>
                      </a:r>
                      <a:endParaRPr lang="ru-RU" sz="1800" baseline="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aseline="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5"/>
                        </a:rPr>
                        <a:t> Диплом лауреата 1 степени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6"/>
                        </a:rPr>
                        <a:t>Благодарственное письмо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7"/>
                        </a:rPr>
                        <a:t>Диплом 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  <a:hlinkClick r:id="rId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1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784976" cy="72007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b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6: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 детей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136904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чтецов, посвященный Дню матери «Моя 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мама»</a:t>
            </a:r>
            <a:r>
              <a:rPr lang="ru-RU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Буга Дима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 3 степени)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Демьянюк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Ксения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 2 степени)</a:t>
            </a:r>
            <a:r>
              <a:rPr lang="ru-RU" sz="2600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17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Исследовательский конкурс </a:t>
            </a:r>
            <a:r>
              <a:rPr lang="ru-RU" sz="17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«Я- исследователь</a:t>
            </a:r>
            <a:r>
              <a:rPr lang="ru-RU" sz="17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15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   </a:t>
            </a:r>
            <a:r>
              <a:rPr lang="ru-RU" sz="15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Коробцева</a:t>
            </a:r>
            <a:r>
              <a:rPr lang="ru-RU" sz="15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 Яна</a:t>
            </a:r>
            <a:r>
              <a:rPr lang="ru-RU" sz="15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(Диплом 2 степени)</a:t>
            </a:r>
          </a:p>
          <a:p>
            <a:pPr marL="0" lvl="0" indent="0" algn="ctr">
              <a:buNone/>
            </a:pPr>
            <a:r>
              <a:rPr lang="ru-RU" sz="2600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</a:t>
            </a:r>
            <a:r>
              <a:rPr lang="ru-RU" sz="1900" dirty="0" smtClean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Районный уровень</a:t>
            </a:r>
            <a:r>
              <a:rPr lang="ru-RU" sz="17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lvl="0" indent="0">
              <a:buNone/>
            </a:pPr>
            <a:r>
              <a:rPr lang="ru-RU" sz="17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конкурс видеороликов «Моя мама и я лучшие друзья!»: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семья Буга Дмитрия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</a:t>
            </a: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семья Козлова Макара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(Диплом </a:t>
            </a: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семья Микитенко Арсения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участника)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семья </a:t>
            </a:r>
            <a:r>
              <a:rPr lang="ru-RU" sz="1300" dirty="0" err="1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Насилина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Артема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(Диплом участника)</a:t>
            </a:r>
          </a:p>
          <a:p>
            <a:pPr marL="0" lvl="0" indent="0">
              <a:buNone/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экологический конкурс «Отходы в доходы»:</a:t>
            </a:r>
            <a:endParaRPr lang="ru-RU" sz="13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Микитенко Арсений (Сертификат участника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ru-RU" sz="13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чтецов «Моя Якутия</a:t>
            </a:r>
            <a:r>
              <a:rPr lang="ru-RU" sz="17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7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     Габдулин </a:t>
            </a:r>
            <a:r>
              <a:rPr lang="ru-RU" sz="1300" dirty="0" err="1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Арслан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(Грамота 2 </a:t>
            </a:r>
            <a:r>
              <a:rPr lang="ru-RU" sz="1300" dirty="0" smtClean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место)</a:t>
            </a:r>
          </a:p>
          <a:p>
            <a:pPr marL="0" lvl="0" indent="0" algn="just">
              <a:buNone/>
            </a:pPr>
            <a:r>
              <a:rPr lang="ru-RU" sz="1900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lvl="0" indent="0" algn="ctr">
              <a:buNone/>
            </a:pPr>
            <a:r>
              <a:rPr lang="ru-RU" sz="1900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700" b="1" i="1" dirty="0" smtClean="0">
                <a:solidFill>
                  <a:srgbClr val="333333"/>
                </a:solidFill>
                <a:latin typeface="Times New Roman"/>
              </a:rPr>
              <a:t>Республиканский </a:t>
            </a:r>
            <a:r>
              <a:rPr lang="ru-RU" sz="1700" b="1" i="1" dirty="0">
                <a:solidFill>
                  <a:srgbClr val="333333"/>
                </a:solidFill>
                <a:latin typeface="Times New Roman"/>
              </a:rPr>
              <a:t>конкурс для детей и молодежи «Семейный альбом». Номинация «Фотография». Название работы «Это не мой мусор, но это моя планета</a:t>
            </a:r>
            <a:r>
              <a:rPr lang="ru-RU" sz="1700" b="1" i="1" dirty="0" smtClean="0">
                <a:solidFill>
                  <a:srgbClr val="333333"/>
                </a:solidFill>
                <a:latin typeface="Times New Roman"/>
              </a:rPr>
              <a:t>!»</a:t>
            </a:r>
            <a:endParaRPr lang="ru-RU" sz="1700" dirty="0">
              <a:solidFill>
                <a:srgbClr val="333333"/>
              </a:solidFill>
              <a:latin typeface="Georgia"/>
            </a:endParaRPr>
          </a:p>
          <a:p>
            <a:pPr lvl="0" fontAlgn="base">
              <a:buFont typeface="Courier New" panose="02070309020205020404" pitchFamily="49" charset="0"/>
              <a:buChar char="o"/>
            </a:pP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Гаврилов Антон</a:t>
            </a: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участника)</a:t>
            </a:r>
          </a:p>
          <a:p>
            <a:pPr marL="0" lvl="0" indent="0" fontAlgn="base">
              <a:buNone/>
            </a:pPr>
            <a:endParaRPr lang="ru-RU" sz="15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764704"/>
            <a:ext cx="7525519" cy="5904384"/>
          </a:xfrm>
        </p:spPr>
        <p:txBody>
          <a:bodyPr>
            <a:normAutofit/>
          </a:bodyPr>
          <a:lstStyle/>
          <a:p>
            <a:pPr marL="0" lvl="0" indent="0" algn="r"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</a:t>
            </a:r>
            <a:r>
              <a:rPr lang="ru-RU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«Листая книги о войне»: </a:t>
            </a:r>
          </a:p>
          <a:p>
            <a:pPr lvl="0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Габдулин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Арслан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 1 место)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 action="ppaction://hlinkfile"/>
              </a:rPr>
              <a:t>   Голышев Артем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(Диплом 1 место)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8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Всероссийская </a:t>
            </a:r>
            <a:r>
              <a:rPr lang="ru-RU" sz="1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олимпиада «Год экологии в России»</a:t>
            </a:r>
          </a:p>
          <a:p>
            <a:pPr lvl="0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  Литовко Полина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(Диплом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 место)</a:t>
            </a:r>
          </a:p>
          <a:p>
            <a:pPr lvl="0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 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Тальгамер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 Михаил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(Диплом 3 место)</a:t>
            </a:r>
          </a:p>
          <a:p>
            <a:pPr lvl="0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6"/>
              </a:rPr>
              <a:t>  Гаврилов Антон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Диплом участника)</a:t>
            </a:r>
          </a:p>
          <a:p>
            <a:pPr marL="0" lv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Всероссийская олимпиада «Сад и огород»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7"/>
              </a:rPr>
              <a:t>Григорьева Александра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(Диплом 3 место)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Всероссийская </a:t>
            </a:r>
            <a:r>
              <a:rPr lang="ru-RU" sz="1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«Сохраним природу вместе</a:t>
            </a:r>
            <a:r>
              <a:rPr lang="ru-RU" sz="1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333333"/>
                </a:solidFill>
                <a:latin typeface="Georgia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rgbClr val="333333"/>
                </a:solidFill>
                <a:latin typeface="Georgia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Микитенко Арсений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(Диплом 3 место)</a:t>
            </a:r>
          </a:p>
          <a:p>
            <a:pPr marL="0" lvl="0" indent="0" fontAlgn="base">
              <a:buNone/>
            </a:pPr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Всероссийский интеллектуальный чемпионат дошкольников «Мир вокруг нас».  Первая серия «В мире чисел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Семионов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Константин (диплом 1 место)</a:t>
            </a:r>
          </a:p>
          <a:p>
            <a:pPr lvl="0" fontAlgn="base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Кира (диплом 2 место)</a:t>
            </a:r>
          </a:p>
          <a:p>
            <a:pPr lvl="0" fontAlgn="base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 Александра (диплом 2 место)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76470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4807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портфолио: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Общие сведения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2: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3: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Материалы по самообразованию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4: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обобщению и распространению собственного педагогического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опыта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5: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Личные достижения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Личные достижения детей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7: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Методическая копилка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8: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Взаимодействие с родителями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Общественная деятельность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10: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Мои награды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Раздел 11: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Мое хобби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7: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 копилка</a:t>
            </a:r>
            <a:br>
              <a:rPr lang="ru-RU" sz="31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азработка и внедрение авторских программ, методических пособий, игр, цифровых образовательных ресурсов </a:t>
            </a:r>
            <a:br>
              <a:rPr lang="ru-RU" sz="27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64904"/>
            <a:ext cx="8373616" cy="3993307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создании персонального сайта на проектном портале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Мультиурок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создании сайта на международном образовательном портале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МААМ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участником сетевого педагогического сообщества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Методические разработки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детского сада «Колокольчик»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Презентация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«Организация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 в соответствии с ФГОС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6"/>
              </a:rPr>
              <a:t>НОД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экологии на тему "Вторая жизнь мусору!" старшая группа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7"/>
              </a:rPr>
              <a:t>Консультация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родителей на тему: "Игры экологического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содержания»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8"/>
              </a:rPr>
              <a:t>Тест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"Экология-дело каждого!"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9"/>
              </a:rPr>
              <a:t>НОД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художественному=эстетическому развитию. Аппликация по программе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Н.В.Нищевой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тему: "Палехская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роспись«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4"/>
              </a:rPr>
              <a:t>Презентация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«Техника папье-маше в ДОУ».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772400" cy="8640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воспитанников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локольчик\Downloads\IMG_20210225_12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176464" cy="509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037161" cy="509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олокольчик\Desktop\самообразование\ФОТО НА ПРОЕКТ\IMG_20220526_101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33" y="3764961"/>
            <a:ext cx="1902373" cy="253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олокольчик\Downloads\IMG_20210430_094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53962"/>
            <a:ext cx="2160240" cy="288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772400" cy="864096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86" y="4249357"/>
            <a:ext cx="1889848" cy="220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Колокольчик\Downloads\IMG_20210225_094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5" y="942257"/>
            <a:ext cx="2340942" cy="2702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Колокольчик\Desktop\самообразование\ФОТО НА ПРОЕКТ\IMG_20210428_121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8" y="3462696"/>
            <a:ext cx="2175865" cy="2901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олокольчик\Desktop\самообразование\ФОТО НА ПРОЕКТ\IMG_20210428_0958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12" y="4043535"/>
            <a:ext cx="1895517" cy="2527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олокольчик\Downloads\IMG_20210429_160330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55" y="1122637"/>
            <a:ext cx="3239446" cy="292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8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5155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работа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IMG_9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3" y="990212"/>
            <a:ext cx="4392489" cy="2928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Downloads\IMG_20211115_093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24" y="1412775"/>
            <a:ext cx="3240360" cy="432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локольчик\Downloads\IMG_20220112_092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28" y="3828603"/>
            <a:ext cx="2067694" cy="2756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локольчик\Downloads\IMG_20220704_15203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9" y="3862092"/>
            <a:ext cx="2042578" cy="272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25061" r="57140" b="8968"/>
          <a:stretch/>
        </p:blipFill>
        <p:spPr bwMode="auto">
          <a:xfrm>
            <a:off x="6012160" y="1597972"/>
            <a:ext cx="2539372" cy="3674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23042" r="51728" b="6076"/>
          <a:stretch/>
        </p:blipFill>
        <p:spPr bwMode="auto">
          <a:xfrm>
            <a:off x="193405" y="1714245"/>
            <a:ext cx="2792181" cy="3581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4208" y="5784009"/>
            <a:ext cx="2242592" cy="342154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9"/>
          <a:stretch/>
        </p:blipFill>
        <p:spPr bwMode="auto">
          <a:xfrm>
            <a:off x="3285856" y="1581077"/>
            <a:ext cx="2697250" cy="371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7" y="1504417"/>
            <a:ext cx="435558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7" b="55687"/>
          <a:stretch/>
        </p:blipFill>
        <p:spPr bwMode="auto">
          <a:xfrm>
            <a:off x="4644007" y="3068960"/>
            <a:ext cx="4185175" cy="2919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6757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группы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Колокольчик\Downloads\IMG_20211123_113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31" y="3891091"/>
            <a:ext cx="3830604" cy="2671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52"/>
          <a:stretch/>
        </p:blipFill>
        <p:spPr bwMode="auto">
          <a:xfrm>
            <a:off x="782525" y="3913249"/>
            <a:ext cx="3852551" cy="2700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Колокольчик\Downloads\IMG-20220604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3" y="1118514"/>
            <a:ext cx="3852551" cy="270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локольчик\Downloads\IMG_20211022_1619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8021"/>
            <a:ext cx="3830604" cy="2676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зала к праздникам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4401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8: Взаимодействие с родителями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24745"/>
            <a:ext cx="4032448" cy="528754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 праздникам</a:t>
            </a:r>
            <a:endParaRPr lang="ru-RU" b="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114800" y="1340769"/>
            <a:ext cx="4572001" cy="576064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работа</a:t>
            </a:r>
            <a:endParaRPr lang="ru-RU" b="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E:\семинар 4 декабря\IMG-20201201-WA004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83" y="2060848"/>
            <a:ext cx="5217696" cy="3913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олокольчик\Downloads\IMG_20211214_180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04" y="1818907"/>
            <a:ext cx="3113825" cy="415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локольчик\Desktop\самообразование\ФОТО НА ПРОЕКТ\IMG-20220523-W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97085"/>
            <a:ext cx="4464496" cy="361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локольчик\Desktop\самообразование\ФОТО НА ПРОЕКТ\IMG-20220523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4" y="2006840"/>
            <a:ext cx="4290138" cy="359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акциях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локольчик\Downloads\IMG-20220606-WA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3986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окольчик\Downloads\IMG-20220606-WA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2177208" cy="2902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озеленении участка нашего ДОУ 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084168" y="5949280"/>
            <a:ext cx="2602632" cy="176883"/>
          </a:xfrm>
        </p:spPr>
        <p:txBody>
          <a:bodyPr>
            <a:normAutofit fontScale="25000" lnSpcReduction="20000"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Колокольчик\Downloads\IMG_20210906_13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5690"/>
            <a:ext cx="3685457" cy="491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9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859" y="548680"/>
            <a:ext cx="8547629" cy="50405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Дата рождения: 7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января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1986г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Занимаемая должность :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Категория: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первая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трудовой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стаж :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15 лет</a:t>
            </a:r>
            <a:br>
              <a:rPr lang="ru-RU" sz="3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Стаж педагогической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работы :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лет</a:t>
            </a:r>
            <a:br>
              <a:rPr lang="ru-RU" sz="3300" dirty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В данном учреждении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13лет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dirty="0"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В данной должности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548680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1:общие сведения </a:t>
            </a:r>
          </a:p>
          <a:p>
            <a:pPr algn="ctr"/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693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 9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37430"/>
            <a:ext cx="4038600" cy="49887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Принимаю активное участие в жизни детского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сада и школы. Выступаю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утренниках, спортивных мероприятиях, на поселковых праздниках, в вокальном ансамбле, в организации поздравлений коллектива.</a:t>
            </a:r>
          </a:p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Выступление в школе, встреча с выпускниками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0" y="1196752"/>
            <a:ext cx="4248472" cy="5661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Сэрге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Шуточные сценки</a:t>
            </a: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Поздравление коллектива</a:t>
            </a: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 ДК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mycdn.me/i?r=AzEPZsRbOZEKgBhR0XGMT1RkW29-I3rzXVRs_HoghCAKZ6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74" y="1137428"/>
            <a:ext cx="1920437" cy="2276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локольчик\Desktop\Screenshot_20220504_114818_com.huawei.himovie.overse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9" t="9553" r="2393" b="8566"/>
          <a:stretch/>
        </p:blipFill>
        <p:spPr bwMode="auto">
          <a:xfrm rot="16200000">
            <a:off x="5115052" y="3197929"/>
            <a:ext cx="1035496" cy="207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Desktop\Screenshot_20220504_114132_com.huawei.himovie.overse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4994"/>
          <a:stretch/>
        </p:blipFill>
        <p:spPr bwMode="auto">
          <a:xfrm>
            <a:off x="6794558" y="1137429"/>
            <a:ext cx="1751199" cy="2276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7" b="36215"/>
          <a:stretch/>
        </p:blipFill>
        <p:spPr bwMode="auto">
          <a:xfrm>
            <a:off x="6491522" y="5013176"/>
            <a:ext cx="2260533" cy="123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Колокольчик\Downloads\Screenshot_20220504_114224_com.huawei.himovie.overse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6" b="41987"/>
          <a:stretch/>
        </p:blipFill>
        <p:spPr bwMode="auto">
          <a:xfrm>
            <a:off x="6948265" y="3600399"/>
            <a:ext cx="1728190" cy="117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Колокольчик\Downloads\IMG-20220520-WA00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олокольчик\Downloads\IMG_20211227_153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88" y="1700808"/>
            <a:ext cx="2356129" cy="3141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Downloads\Screenshot_20220411_154122_ru.yandex.searchplugin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6" b="57963"/>
          <a:stretch/>
        </p:blipFill>
        <p:spPr bwMode="auto">
          <a:xfrm>
            <a:off x="467543" y="3764342"/>
            <a:ext cx="3672410" cy="250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0405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коллеги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994042"/>
            <a:ext cx="1440160" cy="17126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Колокольчик\Downloads\IMG-20201127-WA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5" y="971224"/>
            <a:ext cx="3724157" cy="2793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локольчик\Downloads\IMG_20220416_132706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17" y="3114122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9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вая папка (5)\благодар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27" y="1628800"/>
            <a:ext cx="2036087" cy="28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Колокольчик\Downloads\Карелина Елена Олеговна - свидетельство (1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916"/>
            <a:ext cx="1878494" cy="26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50" y="1448382"/>
            <a:ext cx="1744588" cy="227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144" y="908721"/>
            <a:ext cx="6456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Раздел 10: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Награды</a:t>
            </a:r>
            <a:r>
              <a:rPr lang="ru-RU" sz="28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и благодарн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ости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Колокольчик\Downloads\Карелина Елена Олеговна - свидетельство (1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79988"/>
            <a:ext cx="1773130" cy="25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Downloads\загруженное (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66" y="3725366"/>
            <a:ext cx="1878404" cy="26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олокольчик\Downloads\IMG_20220527_1532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97173"/>
            <a:ext cx="259228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Колокольчик\Downloads\1518285-164-167-se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299" y="4049385"/>
            <a:ext cx="1709646" cy="23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олокольчик\Downloads\Screenshot_20220617_102734_com.android.chrom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3932" b="14937"/>
          <a:stretch/>
        </p:blipFill>
        <p:spPr bwMode="auto">
          <a:xfrm>
            <a:off x="2445813" y="692696"/>
            <a:ext cx="4083824" cy="2581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94894"/>
            <a:ext cx="2545077" cy="3507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105834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://xn----htbkhabebybb5bze7c.xn----btbkudnjre.xn--p1ai/wp-content/uploads/2017/12/diplom-kirkorov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359890" cy="32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859340"/>
            <a:ext cx="84969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333333"/>
              </a:solidFill>
              <a:latin typeface="Georgia"/>
            </a:endParaRPr>
          </a:p>
          <a:p>
            <a:endParaRPr lang="ru-RU" b="1" i="1" dirty="0">
              <a:solidFill>
                <a:srgbClr val="333333"/>
              </a:solidFill>
              <a:latin typeface="Georgia"/>
            </a:endParaRPr>
          </a:p>
          <a:p>
            <a:endParaRPr lang="ru-RU" b="1" i="1" dirty="0" smtClean="0">
              <a:solidFill>
                <a:srgbClr val="333333"/>
              </a:solidFill>
              <a:latin typeface="Georgia"/>
            </a:endParaRPr>
          </a:p>
          <a:p>
            <a:endParaRPr lang="ru-RU" b="1" i="1" dirty="0">
              <a:solidFill>
                <a:srgbClr val="333333"/>
              </a:solidFill>
              <a:latin typeface="Georgia"/>
            </a:endParaRPr>
          </a:p>
          <a:p>
            <a:endParaRPr lang="ru-RU" b="1" i="1" dirty="0" smtClean="0">
              <a:solidFill>
                <a:srgbClr val="333333"/>
              </a:solidFill>
              <a:latin typeface="Georgia"/>
            </a:endParaRPr>
          </a:p>
          <a:p>
            <a:endParaRPr lang="ru-RU" b="1" i="1" dirty="0">
              <a:solidFill>
                <a:srgbClr val="333333"/>
              </a:solidFill>
              <a:latin typeface="Georgia"/>
            </a:endParaRPr>
          </a:p>
          <a:p>
            <a:endParaRPr lang="ru-RU" b="1" i="1" dirty="0" smtClean="0">
              <a:solidFill>
                <a:srgbClr val="333333"/>
              </a:solidFill>
              <a:latin typeface="Georgia"/>
            </a:endParaRPr>
          </a:p>
          <a:p>
            <a:endParaRPr lang="ru-RU" b="1" i="1" dirty="0">
              <a:solidFill>
                <a:srgbClr val="333333"/>
              </a:solidFill>
              <a:latin typeface="Georgia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Georgia"/>
              </a:rPr>
              <a:t>Участие в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Georgia"/>
              </a:rPr>
              <a:t>Третьем ежегодном Всероссийском открытом, дистанционном (онлайн) конкурсе, посвященном 77-ей годовщине Победы в Великой Отечественной войне, «Песни военных лет!», в рамках всероссийского музыкального проекта «Мы за великую державу», номинации «Песни из репертуара Филиппа Киркорова»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олокольчик\Downloads\IMG_20210527_17073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0426"/>
            <a:ext cx="3488949" cy="4651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олокольчик\Downloads\IMG_20210527_170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68" y="1628800"/>
            <a:ext cx="232225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Новая папка (5)\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77" y="2361545"/>
            <a:ext cx="2461997" cy="3385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8136904" cy="681481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литературном конкурсе, публикация в книге, посвященной работникам речного флота р. Лена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188913"/>
            <a:ext cx="8893175" cy="719137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воспитанники, моя гордость!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 flipH="1" flipV="1">
            <a:off x="9144000" y="6958012"/>
            <a:ext cx="1188640" cy="1223515"/>
          </a:xfrm>
        </p:spPr>
        <p:txBody>
          <a:bodyPr>
            <a:normAutofit fontScale="55000" lnSpcReduction="2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</a:t>
            </a:r>
          </a:p>
          <a:p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.</a:t>
            </a:r>
          </a:p>
          <a:p>
            <a:pPr algn="l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Колокольчик\Downloads\Screenshot_20220514_135805_ru.ok.andro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 b="20934"/>
          <a:stretch/>
        </p:blipFill>
        <p:spPr bwMode="auto">
          <a:xfrm>
            <a:off x="5220072" y="1074329"/>
            <a:ext cx="2311956" cy="26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локольчик\Downloads\IMG-20220221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8" y="1034515"/>
            <a:ext cx="2640179" cy="3520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локольчик\Desktop\самообразование\ФОТО НА ПРОЕКТ\IMG-20220223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35" y="2754364"/>
            <a:ext cx="2052885" cy="2464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157192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Норкин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Саша. Выпуск 2012г.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Хоккеист  в клубе «Питер»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704297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Паршина Света. Выпуск 2014г.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Барселоне 1 место по скрипке.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16632"/>
            <a:ext cx="8003231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11: Мое хобби</a:t>
            </a:r>
            <a:endParaRPr lang="ru-RU" sz="2800" b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836712"/>
            <a:ext cx="5050904" cy="5289451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436" y="836712"/>
            <a:ext cx="3295476" cy="53493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Фотографировать  природу  родного поселка Витим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2874"/>
            <a:ext cx="3312368" cy="4218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Колокольчик\Downloads\IMG-20220606-WA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98" y="1052736"/>
            <a:ext cx="4572001" cy="2220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окольчик\Downloads\IMG-20220614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13798" y="2739014"/>
            <a:ext cx="3204000" cy="42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локольчик\Downloads\IMG_20210509_16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5" y="733629"/>
            <a:ext cx="3795628" cy="506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олокольчик\Downloads\IMG_20210918_185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22" y="609891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280831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в работе!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762471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8064896" cy="367240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ht_boot" panose="020B0502040204020203" pitchFamily="34" charset="-120"/>
                <a:cs typeface="Times New Roman" pitchFamily="18" charset="0"/>
              </a:rPr>
              <a:t>Киренский педагогический колледж (2007г)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ht_boot" panose="020B0502040204020203" pitchFamily="34" charset="-120"/>
                <a:cs typeface="Times New Roman" pitchFamily="18" charset="0"/>
              </a:rPr>
              <a:t>Квалификация: Учитель начальных классов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ht_boot" panose="020B0502040204020203" pitchFamily="34" charset="-12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ht_boot" panose="020B0502040204020203" pitchFamily="34" charset="-120"/>
                <a:cs typeface="Times New Roman" pitchFamily="18" charset="0"/>
              </a:rPr>
              <a:t>Переподготовка в отделении дополнительного образования ООО Издательство «Учитель» (2020г)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ht_boot" panose="020B0502040204020203" pitchFamily="34" charset="-120"/>
                <a:cs typeface="Times New Roman" pitchFamily="18" charset="0"/>
              </a:rPr>
              <a:t>Квалификация: Воспитатель 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992888" cy="64807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раздел: Повышение квалификации (</a:t>
            </a:r>
            <a:r>
              <a:rPr lang="ru-RU" sz="3200" b="1" i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="1" i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ажмите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здесь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78049"/>
              </p:ext>
            </p:extLst>
          </p:nvPr>
        </p:nvGraphicFramePr>
        <p:xfrm>
          <a:off x="611560" y="1412776"/>
          <a:ext cx="8136904" cy="463620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955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7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окончания обучения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6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«Издательство Учитель»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«Методическое сопровождение деятельности воспитателя логопедической группы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ДОО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НПО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ООО «НПО ПРОФЭКСПОРТСОФТ 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«Правила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гигиены»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72ч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«Центр повышения квалификации «Луч Знаний»»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короновируса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гриппа и других острых респираторных вирусных инфекций в ОУ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ч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772400" cy="360040"/>
          </a:xfrm>
        </p:spPr>
        <p:txBody>
          <a:bodyPr>
            <a:normAutofit fontScale="90000"/>
          </a:bodyPr>
          <a:lstStyle/>
          <a:p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24262"/>
              </p:ext>
            </p:extLst>
          </p:nvPr>
        </p:nvGraphicFramePr>
        <p:xfrm>
          <a:off x="251521" y="-1"/>
          <a:ext cx="8640958" cy="10253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22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73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043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08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81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окончания обучения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«Издательство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«Учитель»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«Использование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мультимедийных средств и технологий в образовательном процессе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8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«Инфоурок»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игровых пособий в обучении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9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aseline="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aseline="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АОУ РС(Я) ДПО «ИРО и ПК имени С.Н. Донского-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ll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г. Якутск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aseline="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aseline="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сопровождения ребенка с ОВЗ в общеразвивающем саду в условиях  реализации ФГОС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«Актуальные направления развития системы дошкольного образования»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ч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15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1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48563"/>
              </p:ext>
            </p:extLst>
          </p:nvPr>
        </p:nvGraphicFramePr>
        <p:xfrm>
          <a:off x="179512" y="1052736"/>
          <a:ext cx="8712968" cy="523131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712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56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47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12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4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0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Директ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-медиа», г. Москва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«Как сохранить уникальность и самоценность детства, чтобы вырастить здоровую личность»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(Сертификат)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0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центр образования и социально-гуманитарных исследований, г. Москва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«Инновационная программа дошкольного образования «ОТ РОЖДЕНИЯ ДО ШКОЛЫ»: новый подход к организации развивающей предметно-пространственной среды, ориентированной на ребенка»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3"/>
                        </a:rPr>
                        <a:t>(Сертификат)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70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Мерсибо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 г. Москва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Приемы формирования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фразовой речи у детей с задержкой речевого развития с помощью интерактивных упражнений»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4"/>
                        </a:rPr>
                        <a:t>(Сертификат)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3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3"/>
            <a:ext cx="7772400" cy="144015"/>
          </a:xfrm>
        </p:spPr>
        <p:txBody>
          <a:bodyPr>
            <a:normAutofit fontScale="90000"/>
          </a:bodyPr>
          <a:lstStyle/>
          <a:p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35876"/>
              </p:ext>
            </p:extLst>
          </p:nvPr>
        </p:nvGraphicFramePr>
        <p:xfrm>
          <a:off x="251520" y="260648"/>
          <a:ext cx="8712968" cy="626469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081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762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74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43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6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ематика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центр образования и социально-гуманитарных исследований, г. Москва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Международная педагогическая академия дошкольного образования г. Москва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«Практика применения учебно-методического комплекта к программе  «ОТ РОЖДЕНИЯ ДО ШКОЛЫ» Экологическое воспитание детей 3-5 лет 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  <a:hlinkClick r:id="rId2"/>
                        </a:rPr>
                        <a:t>(Сертификат)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Международная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педагогическая академия дошкольного образования </a:t>
                      </a:r>
                      <a:r>
                        <a:rPr lang="ru-RU" sz="18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г.Москва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"Практика применения учебно-</a:t>
                      </a:r>
                    </a:p>
                    <a:p>
                      <a:pPr algn="l"/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методического комплекта к программе</a:t>
                      </a:r>
                    </a:p>
                    <a:p>
                      <a:pPr algn="l"/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 РОЖДЕНИЯ ДО ШКОЛЫ»:</a:t>
                      </a:r>
                    </a:p>
                    <a:p>
                      <a:pPr algn="l"/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окружающим миром</a:t>
                      </a:r>
                    </a:p>
                    <a:p>
                      <a:pPr algn="l"/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 ЗПР« </a:t>
                      </a:r>
                      <a:r>
                        <a:rPr lang="ru-RU" sz="18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(Сертификат)</a:t>
                      </a:r>
                      <a:endParaRPr lang="ru-RU" sz="1800" b="0" i="0" u="none" strike="noStrike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38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2022г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«</a:t>
                      </a:r>
                      <a:r>
                        <a:rPr lang="ru-RU" sz="18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Мерсибо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 г. Москва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«Постановка и активизация гласных звуков у детей с ТНР как база для успешной речевой коммуникации» (Сертификат)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2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16632"/>
            <a:ext cx="9649072" cy="64807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раздел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7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Материалы по самообразованию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764704"/>
            <a:ext cx="9145016" cy="53614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тема по самообразованию: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«Инновационные методы обучения детей правилам дорожного движения в условиях ДОУ» (20-2021)  и новая тема: «Экологическое воспитание дошкольников в различных видах деятельности» (2022г)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ПЕРЕЧЕНЬ МЕТОДИЧЕСКИХ РАЗРАБОТОК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177803"/>
              </p:ext>
            </p:extLst>
          </p:nvPr>
        </p:nvGraphicFramePr>
        <p:xfrm>
          <a:off x="107504" y="2204864"/>
          <a:ext cx="8784974" cy="4811392"/>
        </p:xfrm>
        <a:graphic>
          <a:graphicData uri="http://schemas.openxmlformats.org/drawingml/2006/table">
            <a:tbl>
              <a:tblPr firstRow="1" firstCol="1" bandRow="1"/>
              <a:tblGrid>
                <a:gridCol w="6630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29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методической разработки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Выступления агитбригады на тему «</a:t>
                      </a:r>
                      <a:r>
                        <a:rPr lang="ru-RU" sz="140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Фликеры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Засветись на дорогах»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3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 тему: «Обучение правилам дорожного движения детей и их родителей с использованием дистанционных  форм и методов»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3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aseline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Презентация на тему: «Использование ИКТ при изучении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ПДД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Создание тест игры «Дорожные приключение»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«Безопасное движение на улицах нашего поселка»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проекта озеленения на участке ДОУ «Пусть льется голубая красота цветов 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2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Создание проекта «Огород на подоконнике»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0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проекта «Это земля твоя и моя!»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2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1467</Words>
  <Application>Microsoft Office PowerPoint</Application>
  <PresentationFormat>Экран (4:3)</PresentationFormat>
  <Paragraphs>368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</vt:lpstr>
      <vt:lpstr>                                             Содержание портфолио: Раздел 1: Общие сведения Раздел 2: Повышение квалификации Раздел 3: Материалы по самообразованию Раздел 4: Работа по обобщению и распространению собственного педагогического опыта Раздел 5: Личные достижения Раздел 6: Личные достижения детей Раздел 7: Методическая копилка Раздел 8: Взаимодействие с родителями Раздел 9: Общественная деятельность Раздел 10: Мои награды Раздел 11: Мое хобби</vt:lpstr>
      <vt:lpstr>   Дата рождения: 7 января  1986г  Занимаемая должность : воспитатель  Категория: первая Общий трудовой стаж : 15 лет Стаж педагогической работы : 15 лет В данном учреждении :13лет В данной должности : 13 лет</vt:lpstr>
      <vt:lpstr>Образование:</vt:lpstr>
      <vt:lpstr> 2 раздел: Повышение квалификации (Нажмите здесь)</vt:lpstr>
      <vt:lpstr>Презентация PowerPoint</vt:lpstr>
      <vt:lpstr>Вебинары</vt:lpstr>
      <vt:lpstr>Презентация PowerPoint</vt:lpstr>
      <vt:lpstr>  3 раздел: Материалы по самообразованию </vt:lpstr>
      <vt:lpstr>Тема самообразования:  «Инновационные методы обучения детей правилам дорожного движения в условиях ДОУ» (2020-2021)   </vt:lpstr>
      <vt:lpstr>Тема самообразования:  «Экологическое воспитание дошкольников в различных видах деятельности» (2022г)  </vt:lpstr>
      <vt:lpstr>  Раздел 4: Работа по обобщению и распространению собственного педагогического опыта </vt:lpstr>
      <vt:lpstr>  II Районный Методический турнир команд дошкольных образовательных организаций – 2022 </vt:lpstr>
      <vt:lpstr>Презентация PowerPoint</vt:lpstr>
      <vt:lpstr>Презентация PowerPoint</vt:lpstr>
      <vt:lpstr>Презентация PowerPoint</vt:lpstr>
      <vt:lpstr>Раздел 5: Личные достижения</vt:lpstr>
      <vt:lpstr>                  Раздел 6: Личные достижения детей Муниципальный уровень</vt:lpstr>
      <vt:lpstr>Презентация PowerPoint</vt:lpstr>
      <vt:lpstr>    Раздел 7: Методическая  копилка  Разработка и внедрение авторских программ, методических пособий, игр, цифровых образовательных ресурсов   </vt:lpstr>
      <vt:lpstr>Работы воспитанников</vt:lpstr>
      <vt:lpstr>Презентация PowerPoint</vt:lpstr>
      <vt:lpstr>Оздоровительная работа</vt:lpstr>
      <vt:lpstr>Развивающая предметно-пространственная среда </vt:lpstr>
      <vt:lpstr>Оформление группы</vt:lpstr>
      <vt:lpstr>Оформление зала к праздникам</vt:lpstr>
      <vt:lpstr>Раздел 8: Взаимодействие с родителями  </vt:lpstr>
      <vt:lpstr>Участие родителей в акциях</vt:lpstr>
      <vt:lpstr>Участие в озеленении участка нашего ДОУ </vt:lpstr>
      <vt:lpstr>Раздел 9: Общественная деятельность</vt:lpstr>
      <vt:lpstr>Мои коллеги</vt:lpstr>
      <vt:lpstr> </vt:lpstr>
      <vt:lpstr>Презентация PowerPoint</vt:lpstr>
      <vt:lpstr>Презентация PowerPoint</vt:lpstr>
      <vt:lpstr>Мои воспитанники, моя гордость!</vt:lpstr>
      <vt:lpstr>Раздел 11: Мое хобби</vt:lpstr>
      <vt:lpstr>Презентация PowerPoint</vt:lpstr>
      <vt:lpstr>Спасибо за внимание! Успехов в работе!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User</dc:creator>
  <cp:lastModifiedBy>Колокольчик</cp:lastModifiedBy>
  <cp:revision>235</cp:revision>
  <dcterms:created xsi:type="dcterms:W3CDTF">2015-05-03T06:58:13Z</dcterms:created>
  <dcterms:modified xsi:type="dcterms:W3CDTF">2023-03-14T08:59:31Z</dcterms:modified>
</cp:coreProperties>
</file>