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16256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23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DF2F-E775-4E23-812F-66957F90AB43}" type="datetimeFigureOut">
              <a:rPr lang="ru-RU" smtClean="0"/>
              <a:t>вт 06.06.23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C75F-FCB5-4BAF-918A-A9A6046D1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0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DF2F-E775-4E23-812F-66957F90AB43}" type="datetimeFigureOut">
              <a:rPr lang="ru-RU" smtClean="0"/>
              <a:t>вт 06.06.23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C75F-FCB5-4BAF-918A-A9A6046D1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1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DF2F-E775-4E23-812F-66957F90AB43}" type="datetimeFigureOut">
              <a:rPr lang="ru-RU" smtClean="0"/>
              <a:t>вт 06.06.23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C75F-FCB5-4BAF-918A-A9A6046D1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DF2F-E775-4E23-812F-66957F90AB43}" type="datetimeFigureOut">
              <a:rPr lang="ru-RU" smtClean="0"/>
              <a:t>вт 06.06.23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C75F-FCB5-4BAF-918A-A9A6046D1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DF2F-E775-4E23-812F-66957F90AB43}" type="datetimeFigureOut">
              <a:rPr lang="ru-RU" smtClean="0"/>
              <a:t>вт 06.06.23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C75F-FCB5-4BAF-918A-A9A6046D1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5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DF2F-E775-4E23-812F-66957F90AB43}" type="datetimeFigureOut">
              <a:rPr lang="ru-RU" smtClean="0"/>
              <a:t>вт 06.06.23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C75F-FCB5-4BAF-918A-A9A6046D1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86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DF2F-E775-4E23-812F-66957F90AB43}" type="datetimeFigureOut">
              <a:rPr lang="ru-RU" smtClean="0"/>
              <a:t>вт 06.06.23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C75F-FCB5-4BAF-918A-A9A6046D1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73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DF2F-E775-4E23-812F-66957F90AB43}" type="datetimeFigureOut">
              <a:rPr lang="ru-RU" smtClean="0"/>
              <a:t>вт 06.06.23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C75F-FCB5-4BAF-918A-A9A6046D1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97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DF2F-E775-4E23-812F-66957F90AB43}" type="datetimeFigureOut">
              <a:rPr lang="ru-RU" smtClean="0"/>
              <a:t>вт 06.06.23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C75F-FCB5-4BAF-918A-A9A6046D1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20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DF2F-E775-4E23-812F-66957F90AB43}" type="datetimeFigureOut">
              <a:rPr lang="ru-RU" smtClean="0"/>
              <a:t>вт 06.06.23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C75F-FCB5-4BAF-918A-A9A6046D1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7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DF2F-E775-4E23-812F-66957F90AB43}" type="datetimeFigureOut">
              <a:rPr lang="ru-RU" smtClean="0"/>
              <a:t>вт 06.06.23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C75F-FCB5-4BAF-918A-A9A6046D1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2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5DF2F-E775-4E23-812F-66957F90AB43}" type="datetimeFigureOut">
              <a:rPr lang="ru-RU" smtClean="0"/>
              <a:t>вт 06.06.23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2C75F-FCB5-4BAF-918A-A9A6046D1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6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" b="7404"/>
          <a:stretch/>
        </p:blipFill>
        <p:spPr>
          <a:xfrm>
            <a:off x="0" y="-1"/>
            <a:ext cx="12192000" cy="1659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13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2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6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74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2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5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2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88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893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Произвольный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2023-06-06T12:46:28Z</dcterms:created>
  <dcterms:modified xsi:type="dcterms:W3CDTF">2023-06-06T12:55:39Z</dcterms:modified>
</cp:coreProperties>
</file>