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6" r:id="rId7"/>
    <p:sldId id="264" r:id="rId8"/>
    <p:sldId id="262" r:id="rId9"/>
    <p:sldId id="278" r:id="rId10"/>
    <p:sldId id="268" r:id="rId11"/>
    <p:sldId id="277" r:id="rId12"/>
    <p:sldId id="272" r:id="rId13"/>
    <p:sldId id="270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7198568" cy="2232248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  Центр развития ребенка - «детский сад «Колокольчик» поселок Витим Ленского района Республика Саха (Якутия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речи детей раннего возраста посредством развития мелкой моторики рук»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7200800" cy="1800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algn="r"/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Жаркова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Степановна</a:t>
            </a:r>
          </a:p>
          <a:p>
            <a:pPr algn="r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2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деятельность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lga\Desktop\Новая папка\20220418_092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2" y="1473029"/>
            <a:ext cx="2016224" cy="268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Olga\Desktop\Новая папка\20220418_092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22418"/>
            <a:ext cx="1974942" cy="263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Olga\Desktop\Новая папка\20220418_0929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61" y="2924944"/>
            <a:ext cx="19442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Olga\Desktop\Новая папка\20220418_0931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57275"/>
            <a:ext cx="19442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120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деятельность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Olga\Desktop\Новая папка\20220401_1120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4" b="12672"/>
          <a:stretch/>
        </p:blipFill>
        <p:spPr bwMode="auto">
          <a:xfrm>
            <a:off x="711583" y="1916832"/>
            <a:ext cx="2431326" cy="3773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Olga\Desktop\Новая папка\20220401_1124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9" b="17769"/>
          <a:stretch/>
        </p:blipFill>
        <p:spPr bwMode="auto">
          <a:xfrm>
            <a:off x="3167099" y="4278067"/>
            <a:ext cx="2812042" cy="2356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Olga\Desktop\Новая папка\20220401_1616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/>
          <a:stretch/>
        </p:blipFill>
        <p:spPr bwMode="auto">
          <a:xfrm>
            <a:off x="6156176" y="1906503"/>
            <a:ext cx="2483844" cy="3783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Olga\Desktop\Новая папка\20220401_1621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" b="8452"/>
          <a:stretch/>
        </p:blipFill>
        <p:spPr bwMode="auto">
          <a:xfrm>
            <a:off x="3348983" y="1226148"/>
            <a:ext cx="2448271" cy="2831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6588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1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27168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lga\Desktop\Новая папка\20220204_093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4966"/>
            <a:ext cx="248427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Olga\Desktop\Новая папка\20220204_094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5" b="14528"/>
          <a:stretch/>
        </p:blipFill>
        <p:spPr bwMode="auto">
          <a:xfrm>
            <a:off x="3236244" y="1669143"/>
            <a:ext cx="2020731" cy="2046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Olga\Desktop\Новая папка\20220204_094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40950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C:\Users\Olga\Desktop\Новая папка\20220401_1127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1" r="13412" b="5116"/>
          <a:stretch/>
        </p:blipFill>
        <p:spPr bwMode="auto">
          <a:xfrm>
            <a:off x="3236244" y="3869142"/>
            <a:ext cx="2020731" cy="2647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361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961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984776" cy="38884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пальцев рук положительно сказывается на становление в детской речи, влияет на функционирование речевых зон головного мозга.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6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8083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632848" cy="43204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и систематическая работа по развитию мелкой моторики и развитию речи у детей раннего возраста – способствует формированию интеллектуальных способностей, речевой деятельности, а самое главное, сохранение психического и физичес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развития ребенка.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9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3681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416824" cy="350594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моторики, координации движений пальцев рук, внимания, логического мышления, наблюдательности, усидчивости, воображения, зрительной и двигательной памяти и речи.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1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 rot="19920394">
            <a:off x="1170457" y="1240180"/>
            <a:ext cx="2697717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1927" y="2728609"/>
            <a:ext cx="3312368" cy="18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672996">
            <a:off x="5776606" y="1287490"/>
            <a:ext cx="2548492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Пальчиковые игры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rot="2044897">
            <a:off x="1296838" y="4464387"/>
            <a:ext cx="2390062" cy="1419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19537015">
            <a:off x="6147288" y="4473275"/>
            <a:ext cx="2088232" cy="1389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01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804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Olga\Desktop\Новая папка\20220418_0939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t="15154" r="18087"/>
          <a:stretch/>
        </p:blipFill>
        <p:spPr bwMode="auto">
          <a:xfrm rot="20463889">
            <a:off x="807665" y="2184837"/>
            <a:ext cx="2062723" cy="3327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Olga\Desktop\Новая папка\20220418_094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0"/>
          <a:stretch/>
        </p:blipFill>
        <p:spPr bwMode="auto">
          <a:xfrm rot="822353">
            <a:off x="5944179" y="1986907"/>
            <a:ext cx="2120281" cy="3327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Olga\Desktop\Новая папка\20220418_0940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r="17913" b="-10622"/>
          <a:stretch/>
        </p:blipFill>
        <p:spPr bwMode="auto">
          <a:xfrm>
            <a:off x="3745588" y="4175916"/>
            <a:ext cx="165506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lga\Desktop\Новая папка\20220418_0943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14424" r="21583" b="13424"/>
          <a:stretch/>
        </p:blipFill>
        <p:spPr bwMode="auto">
          <a:xfrm>
            <a:off x="3748501" y="1281018"/>
            <a:ext cx="1655064" cy="2567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8262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617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Olga\Desktop\Новая папка\20220418_0942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9" b="14311"/>
          <a:stretch/>
        </p:blipFill>
        <p:spPr bwMode="auto">
          <a:xfrm rot="20546959">
            <a:off x="788132" y="1598235"/>
            <a:ext cx="2614311" cy="2400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Olga\Desktop\Новая папка\20220418_1006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6" b="14953"/>
          <a:stretch/>
        </p:blipFill>
        <p:spPr bwMode="auto">
          <a:xfrm rot="964212">
            <a:off x="5651412" y="1433337"/>
            <a:ext cx="2568444" cy="2400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Olga\Desktop\Новая папка\20220418_094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98" y="3739835"/>
            <a:ext cx="1836204" cy="244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Olga\Desktop\Новая папка\20220418_0951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13779" r="6753" b="18588"/>
          <a:stretch/>
        </p:blipFill>
        <p:spPr bwMode="auto">
          <a:xfrm>
            <a:off x="6361559" y="4383117"/>
            <a:ext cx="1894853" cy="1998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Olga\Desktop\Новая папка\20220418_0944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7"/>
          <a:stretch/>
        </p:blipFill>
        <p:spPr bwMode="auto">
          <a:xfrm>
            <a:off x="827584" y="4383118"/>
            <a:ext cx="1989650" cy="199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2585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Olga\Desktop\Новая папка\20220311_1033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6"/>
          <a:stretch/>
        </p:blipFill>
        <p:spPr bwMode="auto">
          <a:xfrm>
            <a:off x="539552" y="3861048"/>
            <a:ext cx="2736304" cy="2397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Olga\Desktop\Новая папка\20220317_1748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" b="10000"/>
          <a:stretch/>
        </p:blipFill>
        <p:spPr bwMode="auto">
          <a:xfrm>
            <a:off x="3782469" y="1393838"/>
            <a:ext cx="2160240" cy="2323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Olga\Desktop\Новая папка\20220401_1133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5" r="13270" b="16003"/>
          <a:stretch/>
        </p:blipFill>
        <p:spPr bwMode="auto">
          <a:xfrm>
            <a:off x="3537299" y="4089150"/>
            <a:ext cx="2186829" cy="2191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Olga\Desktop\Новая папка\20220401_1119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7288"/>
          <a:stretch/>
        </p:blipFill>
        <p:spPr bwMode="auto">
          <a:xfrm>
            <a:off x="1468582" y="1246908"/>
            <a:ext cx="1807274" cy="2470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Olga\Desktop\Новая папка\20220401_1059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26885" r="16173" b="3877"/>
          <a:stretch/>
        </p:blipFill>
        <p:spPr bwMode="auto">
          <a:xfrm>
            <a:off x="6372200" y="1275978"/>
            <a:ext cx="1861638" cy="2441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C:\Users\Olga\Desktop\Новая папка\20220401_17321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t="17466" r="3784" b="27906"/>
          <a:stretch/>
        </p:blipFill>
        <p:spPr bwMode="auto">
          <a:xfrm>
            <a:off x="6084168" y="3881266"/>
            <a:ext cx="2757055" cy="239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2850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" y="-18287"/>
            <a:ext cx="9174679" cy="68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4261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Olga\Desktop\Новая папка\20220330_072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5431">
            <a:off x="636246" y="2062790"/>
            <a:ext cx="2471446" cy="3295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Olga\Desktop\Новая папка\20220401_113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8"/>
          <a:stretch/>
        </p:blipFill>
        <p:spPr bwMode="auto">
          <a:xfrm>
            <a:off x="3526388" y="4149080"/>
            <a:ext cx="2250250" cy="2451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Olga\Desktop\Новая папка\20220330_095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900">
            <a:off x="6267424" y="2040516"/>
            <a:ext cx="2433116" cy="324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Olga\Desktop\Новая папка\20220224_0933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/>
          <a:stretch/>
        </p:blipFill>
        <p:spPr bwMode="auto">
          <a:xfrm>
            <a:off x="3538463" y="1442201"/>
            <a:ext cx="2226099" cy="2394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8790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" y="0"/>
            <a:ext cx="915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71184" cy="11613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Olga\Desktop\Новая папка\20220318_1639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5" t="8468" b="31794"/>
          <a:stretch/>
        </p:blipFill>
        <p:spPr bwMode="auto">
          <a:xfrm rot="20537488">
            <a:off x="565250" y="1750617"/>
            <a:ext cx="2061633" cy="2323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Olga\Desktop\Новая папка\20220401_1122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6696" r="5651" b="18530"/>
          <a:stretch/>
        </p:blipFill>
        <p:spPr bwMode="auto">
          <a:xfrm>
            <a:off x="3604894" y="4298240"/>
            <a:ext cx="2045937" cy="2355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Olga\Desktop\Новая папка\20220401_1148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7" b="13821"/>
          <a:stretch/>
        </p:blipFill>
        <p:spPr bwMode="auto">
          <a:xfrm rot="927444">
            <a:off x="6593147" y="1336270"/>
            <a:ext cx="2058454" cy="260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Olga\Desktop\Новая папка\20220401_1605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b="9272"/>
          <a:stretch/>
        </p:blipFill>
        <p:spPr bwMode="auto">
          <a:xfrm>
            <a:off x="3591483" y="1275917"/>
            <a:ext cx="204593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Olga\Desktop\Новая папка\20220401_1610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671">
            <a:off x="1366353" y="4152657"/>
            <a:ext cx="1806866" cy="240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Olga\Desktop\Новая папка\20220413_1609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" b="15148"/>
          <a:stretch/>
        </p:blipFill>
        <p:spPr bwMode="auto">
          <a:xfrm rot="967378">
            <a:off x="6085852" y="4199636"/>
            <a:ext cx="1901908" cy="2355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15376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147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Муниципальное казенное дошкольное образовательное учреждение   Центр развития ребенка - «детский сад «Колокольчик» поселок Витим Ленского района Республика Саха (Якутия)     Опыт работы «Развитие речи детей раннего возраста посредством развития мелкой моторики рук»  </vt:lpstr>
      <vt:lpstr>Актуальность:</vt:lpstr>
      <vt:lpstr>Цель:</vt:lpstr>
      <vt:lpstr>Презентация PowerPoint</vt:lpstr>
      <vt:lpstr>Артикуляционная гимнастика</vt:lpstr>
      <vt:lpstr>Пальчиковые игры</vt:lpstr>
      <vt:lpstr>Игра</vt:lpstr>
      <vt:lpstr>Труд</vt:lpstr>
      <vt:lpstr>Познавательная деятельность</vt:lpstr>
      <vt:lpstr>Музыкальная деятельность</vt:lpstr>
      <vt:lpstr>Театральная деятельность</vt:lpstr>
      <vt:lpstr>Физическое развитие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 Центр развития ребенка - «детский сад «Колокольчик» поселок Витим Ленского района Республика Саха (Якутия)     Опыт работы «Речь на кончиках пальцев»  </dc:title>
  <dc:creator>Olga</dc:creator>
  <cp:lastModifiedBy>Admin</cp:lastModifiedBy>
  <cp:revision>24</cp:revision>
  <dcterms:created xsi:type="dcterms:W3CDTF">2022-04-17T04:30:33Z</dcterms:created>
  <dcterms:modified xsi:type="dcterms:W3CDTF">2022-05-11T01:15:25Z</dcterms:modified>
</cp:coreProperties>
</file>