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60" r:id="rId4"/>
    <p:sldId id="261" r:id="rId5"/>
    <p:sldId id="262" r:id="rId6"/>
    <p:sldId id="263" r:id="rId7"/>
    <p:sldId id="268" r:id="rId8"/>
    <p:sldId id="269" r:id="rId9"/>
    <p:sldId id="270" r:id="rId10"/>
    <p:sldId id="271" r:id="rId11"/>
    <p:sldId id="265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9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otoshop-kopona.com/uploads/posts/2019-01/1548513643_1530619426_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50821" cy="66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0047" y="2348880"/>
            <a:ext cx="5022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Мультимедийная презентация</a:t>
            </a:r>
          </a:p>
          <a:p>
            <a:pPr algn="ctr"/>
            <a:endParaRPr lang="ru-RU" sz="2400" b="1" dirty="0">
              <a:ln w="24500" cmpd="dbl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«Чем </a:t>
            </a:r>
            <a:r>
              <a:rPr lang="ru-RU" sz="2400" b="1" dirty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питаются дикие </a:t>
            </a:r>
            <a:r>
              <a:rPr lang="ru-RU" sz="2400" b="1" dirty="0" smtClean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животные» </a:t>
            </a:r>
            <a:endParaRPr lang="ru-RU" sz="2400" b="1" dirty="0">
              <a:ln w="24500" cmpd="dbl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«Голоса </a:t>
            </a:r>
            <a:r>
              <a:rPr lang="ru-RU" sz="2400" b="1" dirty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диких </a:t>
            </a:r>
            <a:r>
              <a:rPr lang="ru-RU" sz="2400" b="1" dirty="0" smtClean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животных»</a:t>
            </a:r>
            <a:endParaRPr lang="ru-RU" sz="2400" b="1" dirty="0">
              <a:ln w="24500" cmpd="dbl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021288"/>
            <a:ext cx="459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Подготовила: Мельникова Т.Б., воспитатель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6075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Муниципальное казенное дошкольное образовательное учреждение 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Центр развития ребенка  детский сад «Колокольчик»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 посёлка Витим  МО «Ленский район» РС(Я)        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" name="Рисунок 1" descr="C:\Documents and Settings\Марина Васильевна\Local Settings\Temp\logo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r="5563"/>
          <a:stretch>
            <a:fillRect/>
          </a:stretch>
        </p:blipFill>
        <p:spPr bwMode="auto">
          <a:xfrm>
            <a:off x="184596" y="195472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ельфин\Downloads\e946bd8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4" y="1318581"/>
            <a:ext cx="6460946" cy="43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5517232"/>
            <a:ext cx="275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Лиса тявкает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ли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708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3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ёж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5810166" cy="4042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7" y="5661248"/>
            <a:ext cx="2601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Еж фыркает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Еж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1880" y="1002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6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" y="-2704"/>
            <a:ext cx="9105706" cy="680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6642" y="4581128"/>
            <a:ext cx="8250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внимание!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5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ёж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35" y="260648"/>
            <a:ext cx="4969520" cy="328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r="14310"/>
          <a:stretch>
            <a:fillRect/>
          </a:stretch>
        </p:blipFill>
        <p:spPr bwMode="auto">
          <a:xfrm>
            <a:off x="323528" y="408486"/>
            <a:ext cx="207803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 descr="грибы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6" y="4581380"/>
            <a:ext cx="175895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19005"/>
            <a:ext cx="2127250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мед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35" y="4405802"/>
            <a:ext cx="19812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43" y="3212976"/>
            <a:ext cx="1940024" cy="194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s://png-images.ru/wp-content/uploads/2021/03/%D0%AF%D1%89%D0%B5%D1%80%D0%B8%D1%86%D1%8B-10-170x11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14457"/>
            <a:ext cx="2232248" cy="145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0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лиса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783784"/>
            <a:ext cx="3888432" cy="282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орех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736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трава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21272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r="18979"/>
          <a:stretch>
            <a:fillRect/>
          </a:stretch>
        </p:blipFill>
        <p:spPr bwMode="auto">
          <a:xfrm>
            <a:off x="504769" y="4292638"/>
            <a:ext cx="19272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куриц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26" y="4739801"/>
            <a:ext cx="21193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кроли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39592"/>
            <a:ext cx="22320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08170"/>
            <a:ext cx="2098575" cy="138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https://clipart-best.com/img/grasshopper/grasshopper-clip-art-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15" y="3356992"/>
            <a:ext cx="2618289" cy="160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7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елка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94" y="0"/>
            <a:ext cx="4537075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орешки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1361"/>
            <a:ext cx="205105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крол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2320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ягоды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77" y="4653136"/>
            <a:ext cx="3019425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грибы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10125"/>
            <a:ext cx="1584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жучк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07" y="4526084"/>
            <a:ext cx="18970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10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медведь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r="12123" b="9473"/>
          <a:stretch/>
        </p:blipFill>
        <p:spPr bwMode="auto">
          <a:xfrm>
            <a:off x="3371031" y="500062"/>
            <a:ext cx="3453440" cy="3241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заяц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5" y="500062"/>
            <a:ext cx="2016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ягодки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2" y="5013176"/>
            <a:ext cx="27082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мед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20739"/>
            <a:ext cx="2087562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97152"/>
            <a:ext cx="2098575" cy="138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s://png-images.ru/wp-content/uploads/2021/03/%D0%AF%D1%89%D0%B5%D1%80%D0%B8%D1%86%D1%8B-10-170x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8061">
            <a:off x="6777726" y="3971423"/>
            <a:ext cx="2437929" cy="159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2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заяц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450" y="0"/>
            <a:ext cx="4026776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жу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8668">
            <a:off x="367752" y="685193"/>
            <a:ext cx="23637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60" y="2254560"/>
            <a:ext cx="2311951" cy="15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травка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0" y="4107798"/>
            <a:ext cx="17637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одуванчи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72" y="4712050"/>
            <a:ext cx="1558605" cy="189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png-images.ru/wp-content/uploads/2021/03/%D0%AF%D1%89%D0%B5%D1%80%D0%B8%D1%86%D1%8B-10-170x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20" y="4712050"/>
            <a:ext cx="2232248" cy="145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8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ельфин\Downloads\20082021_зайцы (9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3" y="299120"/>
            <a:ext cx="6039024" cy="505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ayac-golos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29912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7197" y="5755232"/>
            <a:ext cx="3057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Заяц пищит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79475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7586"/>
            <a:ext cx="5472608" cy="555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едвед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48478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6021288"/>
            <a:ext cx="3902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Медведь ревет и рычит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3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ельфин\Downloads\21_04_2021_белки (4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5"/>
            <a:ext cx="5328592" cy="4761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5589240"/>
            <a:ext cx="2825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Белка цокает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golos-belka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3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58</Words>
  <Application>Microsoft Office PowerPoint</Application>
  <PresentationFormat>Экран (4:3)</PresentationFormat>
  <Paragraphs>63</Paragraphs>
  <Slides>12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Дельфин</dc:creator>
  <cp:lastModifiedBy>Дельфин</cp:lastModifiedBy>
  <cp:revision>15</cp:revision>
  <dcterms:created xsi:type="dcterms:W3CDTF">2022-01-27T00:58:34Z</dcterms:created>
  <dcterms:modified xsi:type="dcterms:W3CDTF">2022-01-30T10:06:47Z</dcterms:modified>
</cp:coreProperties>
</file>