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1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3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0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4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7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1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4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CBE9B-A49A-4966-8562-6A4585EC6211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4092-18D2-4C96-A027-E8592322D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5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myshared.ru/5/429204/slid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14392" r="11969" b="10595"/>
          <a:stretch/>
        </p:blipFill>
        <p:spPr bwMode="auto">
          <a:xfrm>
            <a:off x="533399" y="548034"/>
            <a:ext cx="6233161" cy="44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09163" y="3459534"/>
            <a:ext cx="2893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Мнемотаблица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2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1" y="548034"/>
            <a:ext cx="2691396" cy="2018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8802" y="4411410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Автор: Мельникова Т.Б.</a:t>
            </a:r>
            <a:endParaRPr lang="ru-RU" sz="3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04" y="1022654"/>
            <a:ext cx="7314826" cy="50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sierrasings.com/wp-content/uploads/2016/07/music-not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505655"/>
            <a:ext cx="3304309" cy="22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037" y="2967335"/>
            <a:ext cx="2474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АУ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2008" y="4737854"/>
            <a:ext cx="3060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Поет зима — аукает,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urgutmebel.ru.images.1c-bitrix-cdn.ru/upload/medialibrary/6f4/%D1%81%D0%BE%D1%81%D0%BD%D0%B0.jpg?14371070382237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r="12483"/>
          <a:stretch/>
        </p:blipFill>
        <p:spPr bwMode="auto">
          <a:xfrm>
            <a:off x="8081827" y="2228224"/>
            <a:ext cx="1427340" cy="24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s://avatars.mds.yandex.net/i?id=09fb2fa7f8e9b2723c38fa1efdc40c74_l-5858228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r="26599" b="5795"/>
          <a:stretch/>
        </p:blipFill>
        <p:spPr bwMode="auto">
          <a:xfrm>
            <a:off x="436419" y="2831223"/>
            <a:ext cx="3535681" cy="38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i?id=333dc33c290bf721a0dc1552ef70208bc8115b07-818655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9" y="712391"/>
            <a:ext cx="4572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1122" y="717698"/>
            <a:ext cx="2055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100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 descr="https://adonius.club/uploads/posts/2022-02/1643972763_18-adonius-club-p-kolokolchik-na-prozrachnom-fone-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27" y="229905"/>
            <a:ext cx="2262241" cy="22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donius.club/uploads/posts/2022-02/1644828010_12-adonius-club-p-sosna-na-prozrachnom-fone-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/>
          <a:stretch/>
        </p:blipFill>
        <p:spPr bwMode="auto">
          <a:xfrm>
            <a:off x="8884920" y="2376611"/>
            <a:ext cx="2184252" cy="20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8419" y="51632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Мохнатый лес баюкает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b="1" dirty="0" err="1">
                <a:solidFill>
                  <a:srgbClr val="0070C0"/>
                </a:solidFill>
              </a:rPr>
              <a:t>Стозвоном</a:t>
            </a:r>
            <a:r>
              <a:rPr lang="ru-RU" sz="2800" b="1" dirty="0">
                <a:solidFill>
                  <a:srgbClr val="0070C0"/>
                </a:solidFill>
              </a:rPr>
              <a:t> сосняка.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24b838e8d88c565acfd86700aa83344aef507dce-523366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37" y="147728"/>
            <a:ext cx="285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522689" y="5065927"/>
            <a:ext cx="10493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605483" y="377853"/>
            <a:ext cx="2085336" cy="1069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s://fullhdoboi.ru/wp-content/uploads/_ph/26/8401073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5161" r="-11614" b="-5161"/>
          <a:stretch/>
        </p:blipFill>
        <p:spPr bwMode="auto">
          <a:xfrm>
            <a:off x="8974517" y="10594"/>
            <a:ext cx="4052197" cy="23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звернутая стрелка 8"/>
          <p:cNvSpPr/>
          <p:nvPr/>
        </p:nvSpPr>
        <p:spPr>
          <a:xfrm>
            <a:off x="326617" y="473739"/>
            <a:ext cx="886968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4" descr="https://kartinkof.club/uploads/posts/2022-07/1659245229_2-kartinkof-club-p-kartinki-oblaka-nastroeniya-dlya-detei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99" y="370832"/>
            <a:ext cx="2654559" cy="18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0101" y="38655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Кругом с тоской глубокою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Плывут в страну далекую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Седые облака.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/>
          <a:stretch/>
        </p:blipFill>
        <p:spPr bwMode="auto">
          <a:xfrm>
            <a:off x="7376160" y="2864009"/>
            <a:ext cx="408432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199" y="54827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 по двору метелица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Ковром шелковым стелется,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Но больно холодна.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37745"/>
            <a:ext cx="3352800" cy="23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 descr="http://nlddt.ucoz.ru/_nw/8/08852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1591667"/>
            <a:ext cx="4867364" cy="36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58" y="4130358"/>
            <a:ext cx="4572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58" y="2506662"/>
            <a:ext cx="240184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ueveriya.com/wp-content/uploads/2019/10/ptitsa-udarilas-v-okno-i-uletela-primet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92"/>
            <a:ext cx="5882640" cy="431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0" y="185414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Воробышки игривые,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Как детки сиротливые,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Прижались у окна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0070C0"/>
                </a:solidFill>
              </a:rPr>
              <a:t>Озябли </a:t>
            </a:r>
            <a:r>
              <a:rPr lang="ru-RU" sz="2400" b="1" dirty="0">
                <a:solidFill>
                  <a:srgbClr val="0070C0"/>
                </a:solidFill>
              </a:rPr>
              <a:t>пташки малые,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Голодные, усталые,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И жмутся поплотней.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d0af1ac27edc20bbb649c956bf8a86e0_l-369282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1" y="195888"/>
            <a:ext cx="6355829" cy="63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2490" y="727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 вьюга с ревом бешеным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Стучит по ставням свешенным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И злится все сильней.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63" y="52900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 дремлют пташки нежные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Под эти вихри снежные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У мерзлого окна.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268783"/>
            <a:ext cx="3749040" cy="45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4686" r="20294" b="40020"/>
          <a:stretch/>
        </p:blipFill>
        <p:spPr bwMode="auto">
          <a:xfrm>
            <a:off x="5351163" y="2522130"/>
            <a:ext cx="4801249" cy="33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33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img2.freepng.ru/20181115/wqa/kisspng-spring-fairy-tale-jarilo-folklore-legend-5bedb4a2f2e433.9139467915423049309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26" y="303968"/>
            <a:ext cx="7144764" cy="50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10400" y="5384690"/>
            <a:ext cx="4541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 снится им прекрасная,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В улыбках солнца ясная</a:t>
            </a:r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Красавица весна.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2174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137448"/>
            <a:ext cx="1508344" cy="150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103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Колокольчик</dc:creator>
  <cp:lastModifiedBy>Дельфин</cp:lastModifiedBy>
  <cp:revision>9</cp:revision>
  <dcterms:created xsi:type="dcterms:W3CDTF">2022-12-12T00:44:47Z</dcterms:created>
  <dcterms:modified xsi:type="dcterms:W3CDTF">2022-12-19T18:25:34Z</dcterms:modified>
</cp:coreProperties>
</file>