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2034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FE7F7-8437-460B-8AD1-B2C824535C81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EBE5D-7C62-454A-A6A6-2DD98C94FB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06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EBE5D-7C62-454A-A6A6-2DD98C94FB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777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78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9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2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58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24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78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9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1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6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4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32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BB2CD-87C4-423B-B065-71B197F7CEC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5EDD0-A503-4A6C-882B-A354C0DF6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17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8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3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39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9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07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075" b="51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</Words>
  <Application>Microsoft Office PowerPoint</Application>
  <PresentationFormat>Широкоэкранный</PresentationFormat>
  <Paragraphs>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LEGO2</dc:creator>
  <cp:lastModifiedBy>LEGO2</cp:lastModifiedBy>
  <cp:revision>12</cp:revision>
  <cp:lastPrinted>2026-04-30T02:38:57Z</cp:lastPrinted>
  <dcterms:created xsi:type="dcterms:W3CDTF">2026-04-30T02:27:12Z</dcterms:created>
  <dcterms:modified xsi:type="dcterms:W3CDTF">2026-08-31T02:33:42Z</dcterms:modified>
</cp:coreProperties>
</file>