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2" r:id="rId11"/>
    <p:sldId id="273" r:id="rId12"/>
    <p:sldId id="27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itscko.elena@gmail.com" initials="s" lastIdx="3" clrIdx="0">
    <p:extLst>
      <p:ext uri="{19B8F6BF-5375-455C-9EA6-DF929625EA0E}">
        <p15:presenceInfo xmlns:p15="http://schemas.microsoft.com/office/powerpoint/2012/main" userId="5344c9acd93cac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6" autoAdjust="0"/>
    <p:restoredTop sz="86434" autoAdjust="0"/>
  </p:normalViewPr>
  <p:slideViewPr>
    <p:cSldViewPr snapToGrid="0">
      <p:cViewPr varScale="1">
        <p:scale>
          <a:sx n="100" d="100"/>
          <a:sy n="100" d="100"/>
        </p:scale>
        <p:origin x="17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2T16:32:08.331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  <p:cm authorId="1" dt="2021-05-12T16:35:09.153" idx="3">
    <p:pos x="146" y="146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58F38-AB90-4549-91BF-FA2CE3AD2E55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C87D-8724-4852-9FB7-021275DBDC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036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CC87D-8724-4852-9FB7-021275DBDC6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959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CC87D-8724-4852-9FB7-021275DBDC6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721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CC87D-8724-4852-9FB7-021275DBDC6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74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CC87D-8724-4852-9FB7-021275DBDC6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39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CC87D-8724-4852-9FB7-021275DBDC6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37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DEE8-78BD-43B4-A072-A0C378164CF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DCD0-1679-42D2-BF20-118477744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994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DEE8-78BD-43B4-A072-A0C378164CF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DCD0-1679-42D2-BF20-118477744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45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DEE8-78BD-43B4-A072-A0C378164CF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DCD0-1679-42D2-BF20-118477744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992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DEE8-78BD-43B4-A072-A0C378164CF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DCD0-1679-42D2-BF20-118477744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51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DEE8-78BD-43B4-A072-A0C378164CF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DCD0-1679-42D2-BF20-118477744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158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DEE8-78BD-43B4-A072-A0C378164CF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DCD0-1679-42D2-BF20-118477744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5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DEE8-78BD-43B4-A072-A0C378164CF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DCD0-1679-42D2-BF20-118477744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459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DEE8-78BD-43B4-A072-A0C378164CF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DCD0-1679-42D2-BF20-118477744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546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DEE8-78BD-43B4-A072-A0C378164CF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DCD0-1679-42D2-BF20-118477744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59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DEE8-78BD-43B4-A072-A0C378164CF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DCD0-1679-42D2-BF20-118477744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093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DEE8-78BD-43B4-A072-A0C378164CF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6DCD0-1679-42D2-BF20-118477744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63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6DEE8-78BD-43B4-A072-A0C378164CF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6DCD0-1679-42D2-BF20-118477744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17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package" Target="../embeddings/_________Microsoft_Word8.docx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1.emf"/><Relationship Id="rId5" Type="http://schemas.openxmlformats.org/officeDocument/2006/relationships/package" Target="../embeddings/_________Microsoft_Word9.docx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Word.docx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package" Target="../embeddings/_________Microsoft_Word1.docx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package" Target="../embeddings/_________Microsoft_Word2.docx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5" Type="http://schemas.openxmlformats.org/officeDocument/2006/relationships/package" Target="../embeddings/_________Microsoft_Word3.docx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emf"/><Relationship Id="rId5" Type="http://schemas.openxmlformats.org/officeDocument/2006/relationships/package" Target="../embeddings/_________Microsoft_Word4.docx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emf"/><Relationship Id="rId5" Type="http://schemas.openxmlformats.org/officeDocument/2006/relationships/package" Target="../embeddings/_________Microsoft_Word5.docx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3.xml"/><Relationship Id="rId7" Type="http://schemas.openxmlformats.org/officeDocument/2006/relationships/package" Target="../embeddings/_________Microsoft_Word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.emf"/><Relationship Id="rId5" Type="http://schemas.openxmlformats.org/officeDocument/2006/relationships/package" Target="../embeddings/_________Microsoft_Word7.docx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04AC25-6B78-42FA-A9F6-49FEE1E19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6" y="116633"/>
            <a:ext cx="8957388" cy="66247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8C89ED-A45A-43FE-BA82-650CE5C0661F}"/>
              </a:ext>
            </a:extLst>
          </p:cNvPr>
          <p:cNvSpPr txBox="1"/>
          <p:nvPr/>
        </p:nvSpPr>
        <p:spPr>
          <a:xfrm>
            <a:off x="587828" y="298580"/>
            <a:ext cx="8313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«Центр развития ребенка-детский сад «Колокольчик» п. Витим» муниципального образования «Ленский район «Республика Саха (Якутия)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E733E-7E68-4308-AEBA-EB9164854FF4}"/>
              </a:ext>
            </a:extLst>
          </p:cNvPr>
          <p:cNvSpPr txBox="1"/>
          <p:nvPr/>
        </p:nvSpPr>
        <p:spPr>
          <a:xfrm>
            <a:off x="1073020" y="1796143"/>
            <a:ext cx="6671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рисунков по ПДД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«РОССИЯНЕ С РОЖДЕНИЯ ЗА БЕЗОПАСНОСТЬ ДВИЖЕНИЯ!»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C85D7-5743-4EE8-9741-B3E803AF31BE}"/>
              </a:ext>
            </a:extLst>
          </p:cNvPr>
          <p:cNvSpPr txBox="1"/>
          <p:nvPr/>
        </p:nvSpPr>
        <p:spPr>
          <a:xfrm>
            <a:off x="4408714" y="5600118"/>
            <a:ext cx="2565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Щицко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Ивановна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B0E6E-72FD-4D6F-8CC9-CB51A35233AF}"/>
              </a:ext>
            </a:extLst>
          </p:cNvPr>
          <p:cNvSpPr txBox="1"/>
          <p:nvPr/>
        </p:nvSpPr>
        <p:spPr>
          <a:xfrm>
            <a:off x="2836507" y="6438122"/>
            <a:ext cx="31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Витим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</a:p>
        </p:txBody>
      </p:sp>
    </p:spTree>
    <p:extLst>
      <p:ext uri="{BB962C8B-B14F-4D97-AF65-F5344CB8AC3E}">
        <p14:creationId xmlns:p14="http://schemas.microsoft.com/office/powerpoint/2010/main" val="1408200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E46637-C324-4FDC-8DAA-F1B42EB13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7817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F9EC3F-4527-4919-B165-777BBC81BB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9" y="359228"/>
            <a:ext cx="4474027" cy="6106885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8F67936-CA9F-4F28-BF6A-54A435A558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747842"/>
              </p:ext>
            </p:extLst>
          </p:nvPr>
        </p:nvGraphicFramePr>
        <p:xfrm>
          <a:off x="6934199" y="359228"/>
          <a:ext cx="1959429" cy="2220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Document" r:id="rId6" imgW="7557719" imgH="10674593" progId="Word.Document.12">
                  <p:embed/>
                </p:oleObj>
              </mc:Choice>
              <mc:Fallback>
                <p:oleObj name="Document" r:id="rId6" imgW="7557719" imgH="106745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34199" y="359228"/>
                        <a:ext cx="1959429" cy="2220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2838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3E7162-6A2B-4B96-880E-A667E04FC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056913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B3F803-3935-4734-8B6C-92D3209C1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5691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503DF1-1840-42C4-B7A6-3ED60D87FF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1" y="261257"/>
            <a:ext cx="3897086" cy="6335486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990952C-0915-4301-97B4-52507315F1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565431"/>
              </p:ext>
            </p:extLst>
          </p:nvPr>
        </p:nvGraphicFramePr>
        <p:xfrm>
          <a:off x="6683828" y="261257"/>
          <a:ext cx="2309925" cy="2307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Document" r:id="rId5" imgW="7557719" imgH="10674593" progId="Word.Document.12">
                  <p:embed/>
                </p:oleObj>
              </mc:Choice>
              <mc:Fallback>
                <p:oleObj name="Document" r:id="rId5" imgW="7557719" imgH="106745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83828" y="261257"/>
                        <a:ext cx="2309925" cy="2307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7671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81828D-7ED6-440B-BAC4-A2C3410B6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135466"/>
            <a:ext cx="8929511" cy="66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86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BF6367-C2B0-4652-ACA4-3314A9FEE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6" y="65314"/>
            <a:ext cx="8985380" cy="66667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79CF2F-2B10-4F17-A1D2-85A59AD91D9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2" y="389744"/>
            <a:ext cx="3909042" cy="6076370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DE176AF-50B6-4357-88AD-BAD7D25178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93846"/>
              </p:ext>
            </p:extLst>
          </p:nvPr>
        </p:nvGraphicFramePr>
        <p:xfrm>
          <a:off x="6931378" y="389743"/>
          <a:ext cx="1896533" cy="2103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6" imgW="7557719" imgH="10674593" progId="Word.Document.12">
                  <p:embed/>
                </p:oleObj>
              </mc:Choice>
              <mc:Fallback>
                <p:oleObj name="Document" r:id="rId6" imgW="7557719" imgH="106745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31378" y="389743"/>
                        <a:ext cx="1896533" cy="2103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126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DA47DC-C67D-4FEF-A6AE-4699FFED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20" y="192505"/>
            <a:ext cx="8791075" cy="64649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190F6F-5340-4D75-8CAA-2BDBFEA2C2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93031"/>
            <a:ext cx="3722914" cy="6023812"/>
          </a:xfrm>
          <a:prstGeom prst="rect">
            <a:avLst/>
          </a:prstGeom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1D7A721C-ADF2-421D-AB8E-688C877BC5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229027"/>
              </p:ext>
            </p:extLst>
          </p:nvPr>
        </p:nvGraphicFramePr>
        <p:xfrm>
          <a:off x="6520543" y="393031"/>
          <a:ext cx="2241024" cy="2246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Document" r:id="rId5" imgW="7557719" imgH="10674593" progId="Word.Document.12">
                  <p:embed/>
                </p:oleObj>
              </mc:Choice>
              <mc:Fallback>
                <p:oleObj name="Document" r:id="rId5" imgW="7557719" imgH="106745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20543" y="393031"/>
                        <a:ext cx="2241024" cy="2246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7743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5EB79E-7A6A-4D6F-A53C-D80654A5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2" y="160421"/>
            <a:ext cx="8807117" cy="64970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36BD46-18DD-42B8-8189-838B8E642C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57" y="477538"/>
            <a:ext cx="4012031" cy="5862818"/>
          </a:xfrm>
          <a:prstGeom prst="rect">
            <a:avLst/>
          </a:prstGeom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518B2986-AAF5-4331-8377-C57546FE05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344616"/>
              </p:ext>
            </p:extLst>
          </p:nvPr>
        </p:nvGraphicFramePr>
        <p:xfrm>
          <a:off x="6548169" y="346160"/>
          <a:ext cx="2188028" cy="2397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Document" r:id="rId5" imgW="7557719" imgH="10674593" progId="Word.Document.12">
                  <p:embed/>
                </p:oleObj>
              </mc:Choice>
              <mc:Fallback>
                <p:oleObj name="Document" r:id="rId5" imgW="7557719" imgH="106745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48169" y="346160"/>
                        <a:ext cx="2188028" cy="2397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5865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F2CBEE-B811-4C97-8190-D7D0614C9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6" y="192505"/>
            <a:ext cx="8903369" cy="65291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68BB71-A0D3-4C18-BE06-7AFB10A9A91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32" y="328862"/>
            <a:ext cx="4106207" cy="6023812"/>
          </a:xfrm>
          <a:prstGeom prst="rect">
            <a:avLst/>
          </a:prstGeom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D31A3C0C-9606-438B-8A25-951F148CFC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086852"/>
              </p:ext>
            </p:extLst>
          </p:nvPr>
        </p:nvGraphicFramePr>
        <p:xfrm>
          <a:off x="6466115" y="328862"/>
          <a:ext cx="2275114" cy="2294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Document" r:id="rId5" imgW="7557719" imgH="10674593" progId="Word.Document.12">
                  <p:embed/>
                </p:oleObj>
              </mc:Choice>
              <mc:Fallback>
                <p:oleObj name="Document" r:id="rId5" imgW="7557719" imgH="106745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66115" y="328862"/>
                        <a:ext cx="2275114" cy="2294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8801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CA3B07-B0DA-44B9-B9D6-EAE9CBB29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7" y="140368"/>
            <a:ext cx="8926286" cy="65772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2F5CE1-2773-4AA4-9B21-DC94CA8B43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280736"/>
            <a:ext cx="4248151" cy="6264443"/>
          </a:xfrm>
          <a:prstGeom prst="rect">
            <a:avLst/>
          </a:prstGeom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9E20F056-1D95-4E79-B1DF-C542DF82C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295525"/>
              </p:ext>
            </p:extLst>
          </p:nvPr>
        </p:nvGraphicFramePr>
        <p:xfrm>
          <a:off x="6662057" y="280737"/>
          <a:ext cx="1959429" cy="2310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Document" r:id="rId5" imgW="7557719" imgH="10674593" progId="Word.Document.12">
                  <p:embed/>
                </p:oleObj>
              </mc:Choice>
              <mc:Fallback>
                <p:oleObj name="Document" r:id="rId5" imgW="7557719" imgH="106745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62057" y="280737"/>
                        <a:ext cx="1959429" cy="2310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8504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FCE433-E129-4BEA-848D-3EF55CDB2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2" y="192505"/>
            <a:ext cx="8855243" cy="64649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F0DBA2-563F-4501-B4B6-518186214C4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42" y="336884"/>
            <a:ext cx="3913701" cy="6128085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97F3F51-0CC6-4B48-9766-C87B0D3A4D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568199"/>
              </p:ext>
            </p:extLst>
          </p:nvPr>
        </p:nvGraphicFramePr>
        <p:xfrm>
          <a:off x="6564086" y="336883"/>
          <a:ext cx="2214246" cy="2297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Document" r:id="rId5" imgW="7557719" imgH="10674593" progId="Word.Document.12">
                  <p:embed/>
                </p:oleObj>
              </mc:Choice>
              <mc:Fallback>
                <p:oleObj name="Document" r:id="rId5" imgW="7557719" imgH="10674593" progId="Word.Document.12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62758C1D-29B1-43ED-BD4F-698CAE97F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64086" y="336883"/>
                        <a:ext cx="2214246" cy="2297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6990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680C61-F051-4918-A7B8-BC5EA8E7B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62" y="144379"/>
            <a:ext cx="8855243" cy="65933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35A0A3-0D98-4175-B017-66FE1C48186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256674"/>
            <a:ext cx="4016830" cy="6336631"/>
          </a:xfrm>
          <a:prstGeom prst="rect">
            <a:avLst/>
          </a:prstGeom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3285A55A-969E-4668-A595-36304E4FC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968714"/>
              </p:ext>
            </p:extLst>
          </p:nvPr>
        </p:nvGraphicFramePr>
        <p:xfrm>
          <a:off x="6651171" y="256673"/>
          <a:ext cx="2208214" cy="2290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Document" r:id="rId7" imgW="7557719" imgH="10674593" progId="Word.Document.12">
                  <p:embed/>
                </p:oleObj>
              </mc:Choice>
              <mc:Fallback>
                <p:oleObj name="Document" r:id="rId7" imgW="7557719" imgH="106745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51171" y="256673"/>
                        <a:ext cx="2208214" cy="2290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543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BBAB03-48A2-48DE-B683-722B96511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9" y="208547"/>
            <a:ext cx="8887326" cy="64649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E460ED-960F-40AB-9AA8-366BE88CBA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68" y="393030"/>
            <a:ext cx="3352800" cy="6104023"/>
          </a:xfrm>
          <a:prstGeom prst="rect">
            <a:avLst/>
          </a:prstGeom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5F298B6-CF79-47AA-A2D0-3052DDE410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020218"/>
              </p:ext>
            </p:extLst>
          </p:nvPr>
        </p:nvGraphicFramePr>
        <p:xfrm>
          <a:off x="6466113" y="393030"/>
          <a:ext cx="2275115" cy="2197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Document" r:id="rId5" imgW="7557719" imgH="10674593" progId="Word.Document.12">
                  <p:embed/>
                </p:oleObj>
              </mc:Choice>
              <mc:Fallback>
                <p:oleObj name="Document" r:id="rId5" imgW="7557719" imgH="106745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66113" y="393030"/>
                        <a:ext cx="2275115" cy="2197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869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</TotalTime>
  <Words>59</Words>
  <Application>Microsoft Office PowerPoint</Application>
  <PresentationFormat>Экран (4:3)</PresentationFormat>
  <Paragraphs>12</Paragraphs>
  <Slides>12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shitscko.elena@gmail.com</dc:creator>
  <cp:lastModifiedBy>Отмахова ГА</cp:lastModifiedBy>
  <cp:revision>21</cp:revision>
  <dcterms:created xsi:type="dcterms:W3CDTF">2021-05-12T12:51:17Z</dcterms:created>
  <dcterms:modified xsi:type="dcterms:W3CDTF">2021-11-22T01:43:58Z</dcterms:modified>
</cp:coreProperties>
</file>