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7" r:id="rId7"/>
    <p:sldId id="264" r:id="rId8"/>
    <p:sldId id="262" r:id="rId9"/>
    <p:sldId id="263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2DA-84B5-451E-98AD-4637D9F9B449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4BCD-670A-44C7-87DE-65B8A1588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486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2DA-84B5-451E-98AD-4637D9F9B449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4BCD-670A-44C7-87DE-65B8A1588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4889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2DA-84B5-451E-98AD-4637D9F9B449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4BCD-670A-44C7-87DE-65B8A1588D52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9616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2DA-84B5-451E-98AD-4637D9F9B449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4BCD-670A-44C7-87DE-65B8A1588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36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2DA-84B5-451E-98AD-4637D9F9B449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4BCD-670A-44C7-87DE-65B8A1588D52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154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2DA-84B5-451E-98AD-4637D9F9B449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4BCD-670A-44C7-87DE-65B8A1588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372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2DA-84B5-451E-98AD-4637D9F9B449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4BCD-670A-44C7-87DE-65B8A1588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559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2DA-84B5-451E-98AD-4637D9F9B449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4BCD-670A-44C7-87DE-65B8A1588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973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2DA-84B5-451E-98AD-4637D9F9B449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4BCD-670A-44C7-87DE-65B8A1588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8781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2DA-84B5-451E-98AD-4637D9F9B449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4BCD-670A-44C7-87DE-65B8A1588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8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2DA-84B5-451E-98AD-4637D9F9B449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4BCD-670A-44C7-87DE-65B8A1588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8706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2DA-84B5-451E-98AD-4637D9F9B449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4BCD-670A-44C7-87DE-65B8A1588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3421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2DA-84B5-451E-98AD-4637D9F9B449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4BCD-670A-44C7-87DE-65B8A1588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802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2DA-84B5-451E-98AD-4637D9F9B449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4BCD-670A-44C7-87DE-65B8A1588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53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2DA-84B5-451E-98AD-4637D9F9B449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4BCD-670A-44C7-87DE-65B8A1588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78648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342DA-84B5-451E-98AD-4637D9F9B449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54BCD-670A-44C7-87DE-65B8A1588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000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342DA-84B5-451E-98AD-4637D9F9B449}" type="datetimeFigureOut">
              <a:rPr lang="ru-RU" smtClean="0"/>
              <a:t>22.11.2021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5854BCD-670A-44C7-87DE-65B8A1588D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2099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25885-8977-4397-8155-55E82EA02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317197" cy="5988908"/>
          </a:xfrm>
        </p:spPr>
        <p:txBody>
          <a:bodyPr>
            <a:normAutofit/>
          </a:bodyPr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Муниципальное казенное дошкольное образовательное учреждение </a:t>
            </a:r>
            <a:r>
              <a:rPr lang="ru-RU" sz="1400" b="1" dirty="0" smtClean="0">
                <a:solidFill>
                  <a:schemeClr val="tx1"/>
                </a:solidFill>
              </a:rPr>
              <a:t/>
            </a:r>
            <a:br>
              <a:rPr lang="ru-RU" sz="1400" b="1" dirty="0" smtClean="0">
                <a:solidFill>
                  <a:schemeClr val="tx1"/>
                </a:solidFill>
              </a:rPr>
            </a:br>
            <a:r>
              <a:rPr lang="ru-RU" sz="1400" b="1" dirty="0" smtClean="0">
                <a:solidFill>
                  <a:schemeClr val="tx1"/>
                </a:solidFill>
              </a:rPr>
              <a:t>«</a:t>
            </a:r>
            <a:r>
              <a:rPr lang="ru-RU" sz="1400" b="1" dirty="0">
                <a:solidFill>
                  <a:schemeClr val="tx1"/>
                </a:solidFill>
              </a:rPr>
              <a:t>Центр развития ребенка-детский сад «Колокольчик» п. </a:t>
            </a:r>
            <a:r>
              <a:rPr lang="ru-RU" sz="1400" b="1" dirty="0" smtClean="0">
                <a:solidFill>
                  <a:schemeClr val="tx1"/>
                </a:solidFill>
              </a:rPr>
              <a:t>Витим»</a:t>
            </a:r>
            <a:r>
              <a:rPr lang="ru-RU" sz="1400" b="1" dirty="0">
                <a:solidFill>
                  <a:schemeClr val="tx1"/>
                </a:solidFill>
              </a:rPr>
              <a:t/>
            </a:r>
            <a:br>
              <a:rPr lang="ru-RU" sz="1400" b="1" dirty="0">
                <a:solidFill>
                  <a:schemeClr val="tx1"/>
                </a:solidFill>
              </a:rPr>
            </a:br>
            <a:r>
              <a:rPr lang="ru-RU" sz="1400" b="1" dirty="0">
                <a:solidFill>
                  <a:schemeClr val="tx1"/>
                </a:solidFill>
              </a:rPr>
              <a:t/>
            </a:r>
            <a:br>
              <a:rPr lang="ru-RU" sz="1400" b="1" dirty="0">
                <a:solidFill>
                  <a:schemeClr val="tx1"/>
                </a:solidFill>
              </a:rPr>
            </a:br>
            <a:r>
              <a:rPr lang="ru-RU" sz="1400" b="1" dirty="0">
                <a:solidFill>
                  <a:schemeClr val="tx1"/>
                </a:solidFill>
              </a:rPr>
              <a:t/>
            </a:r>
            <a:br>
              <a:rPr lang="ru-RU" sz="1400" b="1" dirty="0">
                <a:solidFill>
                  <a:schemeClr val="tx1"/>
                </a:solidFill>
              </a:rPr>
            </a:br>
            <a:r>
              <a:rPr lang="ru-RU" sz="1400" b="1" dirty="0">
                <a:solidFill>
                  <a:schemeClr val="tx1"/>
                </a:solidFill>
              </a:rPr>
              <a:t/>
            </a:r>
            <a:br>
              <a:rPr lang="ru-RU" sz="1400" b="1" dirty="0">
                <a:solidFill>
                  <a:schemeClr val="tx1"/>
                </a:solidFill>
              </a:rPr>
            </a:br>
            <a:r>
              <a:rPr lang="ru-RU" sz="1400" b="1" dirty="0">
                <a:solidFill>
                  <a:schemeClr val="tx1"/>
                </a:solidFill>
              </a:rPr>
              <a:t/>
            </a:r>
            <a:br>
              <a:rPr lang="ru-RU" sz="1400" b="1" dirty="0">
                <a:solidFill>
                  <a:schemeClr val="tx1"/>
                </a:solidFill>
              </a:rPr>
            </a:br>
            <a:r>
              <a:rPr lang="ru-RU" sz="1400" b="1" dirty="0">
                <a:solidFill>
                  <a:schemeClr val="tx1"/>
                </a:solidFill>
              </a:rPr>
              <a:t/>
            </a:r>
            <a:br>
              <a:rPr lang="ru-RU" sz="1400" b="1" dirty="0">
                <a:solidFill>
                  <a:schemeClr val="tx1"/>
                </a:solidFill>
              </a:rPr>
            </a:br>
            <a:r>
              <a:rPr lang="ru-RU" sz="1400" b="1" dirty="0">
                <a:solidFill>
                  <a:schemeClr val="tx1"/>
                </a:solidFill>
              </a:rPr>
              <a:t/>
            </a:r>
            <a:br>
              <a:rPr lang="ru-RU" sz="1400" b="1" dirty="0">
                <a:solidFill>
                  <a:schemeClr val="tx1"/>
                </a:solidFill>
              </a:rPr>
            </a:br>
            <a:r>
              <a:rPr lang="ru-RU" sz="1400" b="1" dirty="0">
                <a:solidFill>
                  <a:schemeClr val="tx1"/>
                </a:solidFill>
              </a:rPr>
              <a:t/>
            </a:r>
            <a:br>
              <a:rPr lang="ru-RU" sz="1400" b="1" dirty="0">
                <a:solidFill>
                  <a:schemeClr val="tx1"/>
                </a:solidFill>
              </a:rPr>
            </a:br>
            <a:r>
              <a:rPr lang="ru-RU" sz="1400" b="1" dirty="0">
                <a:solidFill>
                  <a:schemeClr val="tx1"/>
                </a:solidFill>
              </a:rPr>
              <a:t/>
            </a:r>
            <a:br>
              <a:rPr lang="ru-RU" sz="1400" b="1" dirty="0">
                <a:solidFill>
                  <a:schemeClr val="tx1"/>
                </a:solidFill>
              </a:rPr>
            </a:br>
            <a:r>
              <a:rPr lang="ru-RU" sz="2800" b="1" i="1" dirty="0">
                <a:solidFill>
                  <a:schemeClr val="tx1"/>
                </a:solidFill>
              </a:rPr>
              <a:t>Месячник психологического здоровья в подготовительной группе компенсирующей направленности «Золотая рыбка»</a:t>
            </a:r>
            <a:br>
              <a:rPr lang="ru-RU" sz="2800" b="1" i="1" dirty="0">
                <a:solidFill>
                  <a:schemeClr val="tx1"/>
                </a:solidFill>
              </a:rPr>
            </a:br>
            <a:r>
              <a:rPr lang="ru-RU" sz="2800" b="1" i="1" dirty="0">
                <a:solidFill>
                  <a:schemeClr val="tx1"/>
                </a:solidFill>
              </a:rPr>
              <a:t/>
            </a:r>
            <a:br>
              <a:rPr lang="ru-RU" sz="2800" b="1" i="1" dirty="0">
                <a:solidFill>
                  <a:schemeClr val="tx1"/>
                </a:solidFill>
              </a:rPr>
            </a:br>
            <a:r>
              <a:rPr lang="ru-RU" sz="2800" b="1" i="1" dirty="0">
                <a:solidFill>
                  <a:schemeClr val="tx1"/>
                </a:solidFill>
              </a:rPr>
              <a:t/>
            </a:r>
            <a:br>
              <a:rPr lang="ru-RU" sz="2800" b="1" i="1" dirty="0">
                <a:solidFill>
                  <a:schemeClr val="tx1"/>
                </a:solidFill>
              </a:rPr>
            </a:br>
            <a:r>
              <a:rPr lang="ru-RU" sz="2800" b="1" i="1" dirty="0">
                <a:solidFill>
                  <a:schemeClr val="tx1"/>
                </a:solidFill>
              </a:rPr>
              <a:t/>
            </a:r>
            <a:br>
              <a:rPr lang="ru-RU" sz="2800" b="1" i="1" dirty="0">
                <a:solidFill>
                  <a:schemeClr val="tx1"/>
                </a:solidFill>
              </a:rPr>
            </a:br>
            <a:r>
              <a:rPr lang="ru-RU" sz="2800" b="1" i="1" dirty="0">
                <a:solidFill>
                  <a:schemeClr val="tx1"/>
                </a:solidFill>
              </a:rPr>
              <a:t/>
            </a:r>
            <a:br>
              <a:rPr lang="ru-RU" sz="2800" b="1" i="1" dirty="0">
                <a:solidFill>
                  <a:schemeClr val="tx1"/>
                </a:solidFill>
              </a:rPr>
            </a:br>
            <a:r>
              <a:rPr lang="ru-RU" sz="28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ыполнила: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1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категории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Щицко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Е.И.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07E719-66FE-40D0-B269-FE1FD2313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4531" y="996778"/>
            <a:ext cx="3197469" cy="393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676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ADDA96-D445-4B5F-B1AD-AEC2448FA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354" y="15977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семья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7CCBB5-6EC1-4799-8C97-7D8026A3CA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161">
            <a:off x="359186" y="474075"/>
            <a:ext cx="2674739" cy="26907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D2729F0-5BB0-4877-8112-0DA07D83355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8213">
            <a:off x="3375781" y="710745"/>
            <a:ext cx="2221230" cy="26736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79C03FB-AE4B-4260-B93F-FF770E594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689" y="967375"/>
            <a:ext cx="3533198" cy="26736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4E2ABF5-5E36-486A-816C-7FDE1AF06ED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877" y="3730189"/>
            <a:ext cx="2221230" cy="292254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3A9773-E046-4BE5-A3ED-45B6378E67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153">
            <a:off x="573191" y="3374601"/>
            <a:ext cx="2801175" cy="325052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D7E928-5689-4716-B88A-06F2657A944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963" y="4040968"/>
            <a:ext cx="2863725" cy="2511998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293EAC4-B6F3-4239-9C43-DAD910FEC8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9845">
            <a:off x="9077291" y="431837"/>
            <a:ext cx="2454409" cy="4468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33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AFA352-6099-4397-8B7D-CF326AD38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867400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за здоровый образ жизни!</a:t>
            </a:r>
          </a:p>
        </p:txBody>
      </p:sp>
    </p:spTree>
    <p:extLst>
      <p:ext uri="{BB962C8B-B14F-4D97-AF65-F5344CB8AC3E}">
        <p14:creationId xmlns:p14="http://schemas.microsoft.com/office/powerpoint/2010/main" val="941531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34E983-9F95-4027-B71D-D40C6AE99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4CE9DF-1DA9-4916-BFB3-81A045647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256032"/>
            <a:ext cx="10411968" cy="62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68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2CB6CC-38F2-4827-A205-C20F2AB65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 утром, после сна. Закаливание. Дыхательная гимнастика.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4399AC-A92C-4377-8A3D-46CAB646910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26796">
            <a:off x="865443" y="1181929"/>
            <a:ext cx="3785616" cy="241401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DF6368E-D371-456D-BBC5-3CD39DC3B82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0949">
            <a:off x="7013350" y="1347727"/>
            <a:ext cx="3598056" cy="244924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67715F3-E30C-43F6-8F70-780D1D9471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1026">
            <a:off x="816312" y="3795581"/>
            <a:ext cx="3785616" cy="27980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42DC5F-DABE-44ED-AA89-529D0B19C3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1864">
            <a:off x="5172735" y="3785382"/>
            <a:ext cx="3621024" cy="272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79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AAE5F7-AB5B-44B6-8E9C-5A9C6FD73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2438" y="481584"/>
            <a:ext cx="8596668" cy="132080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Ежедневные прогулки на свежем воздухе.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578682-3FBC-42D6-9DF7-BC985DE2FA7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38298" y="1965222"/>
            <a:ext cx="5265467" cy="35295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B43EBBA-ACBE-4DB2-AA28-F93CC591B9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7299">
            <a:off x="482828" y="1911401"/>
            <a:ext cx="4149509" cy="397662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F56C8AA-D625-47CC-A013-2CA0AE3306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4814">
            <a:off x="7380694" y="1898520"/>
            <a:ext cx="4223542" cy="433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276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6F478D-16A9-49EE-8DA6-1BCA1D004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780" y="191685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Рисование: «Птица счастья», «Моя семья»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D17F20E-E66C-41B4-BC77-100E242FA1E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662" y="852085"/>
            <a:ext cx="3812272" cy="362712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96986A-C009-415F-8C81-80E5CF8F2BA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50034">
            <a:off x="371619" y="2339902"/>
            <a:ext cx="4063453" cy="40347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F8941B-C015-4D1C-AB08-0B77C2B6EC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0049">
            <a:off x="7661356" y="2034676"/>
            <a:ext cx="4050248" cy="410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067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E562A2-50D9-4255-8753-F3F277E049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569" y="273714"/>
            <a:ext cx="5951682" cy="132080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Психологические игры, подвижные игры.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ADF26EA-AA1F-4020-B53D-C1D376A7978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5397">
            <a:off x="526905" y="442831"/>
            <a:ext cx="2420231" cy="27363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4C1EBC-0DD2-42AF-A7E8-F619DE16892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950" y="934114"/>
            <a:ext cx="3108960" cy="30175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E1CB83-662D-4783-995A-71AFDC7FE6B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6205">
            <a:off x="7802016" y="960218"/>
            <a:ext cx="2909285" cy="32998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797D1D6-C3A2-454F-B556-FAF34F46AF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975" y="4217901"/>
            <a:ext cx="3108960" cy="217302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B9F7C45-AB4B-422F-9DC0-1ED1AD8190A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02563">
            <a:off x="464982" y="3332222"/>
            <a:ext cx="2688763" cy="32122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EF45907-123B-479B-8189-503C825D27B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6502">
            <a:off x="6718050" y="3679320"/>
            <a:ext cx="2346960" cy="29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034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80B1C2-D93F-45ED-9D67-9F95B3F7A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142" y="205154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Праздники. Театрализация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CFD03D-3A68-412F-8527-A6A2EACD5C1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7785" y="733670"/>
            <a:ext cx="3566160" cy="32766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D95C5D1-CDBA-4D98-818A-858FF3EDED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0782">
            <a:off x="227428" y="3317153"/>
            <a:ext cx="4107180" cy="32766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21DF69-E175-4697-B549-C2D63D33EF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711">
            <a:off x="7400885" y="2472027"/>
            <a:ext cx="4185849" cy="398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35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FF09A8-CD62-46BB-8DD2-AA084C19F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657" y="205154"/>
            <a:ext cx="10532858" cy="13208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 для детей: «Радуга настроения». Стенгазета: «Мое здоровье в моих руках».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91D985F-35F2-4789-8134-96F0EF8756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64" y="1172894"/>
            <a:ext cx="2773680" cy="22402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B0654D-91A7-4054-BB3A-3A1A11A62F4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29" y="988841"/>
            <a:ext cx="3451860" cy="52882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31BB4D-72E7-483B-9FED-E07F07385BE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9919" y="988841"/>
            <a:ext cx="3553265" cy="52882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8FAD983-0BC4-4C68-815B-FC24F35E45C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264" y="3632981"/>
            <a:ext cx="2773680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451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27DDC2-8297-43B8-B339-3C2098F66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468" y="73070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родителями: консультация, памятки, стенгазета.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Акция: «Цвет настроения»</a:t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629779-D78B-452A-BFCA-086A22E647A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4069">
            <a:off x="923837" y="606294"/>
            <a:ext cx="2621280" cy="319031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690CE29-5A52-4CAF-B8F4-E4A2EFC67CC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386">
            <a:off x="5298711" y="973980"/>
            <a:ext cx="2926080" cy="339226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24D653A-5BB2-4346-A4FE-11901AEED6E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7054">
            <a:off x="8708817" y="349032"/>
            <a:ext cx="2788920" cy="332586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A0CE9A5-C200-4F24-A2D4-AFC553BACC9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56785">
            <a:off x="433141" y="3217116"/>
            <a:ext cx="2621280" cy="32557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EA0104-073D-4E0C-BE39-B0930B46B33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314" y="3419875"/>
            <a:ext cx="2609192" cy="30433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6D3D955-9BB1-4CA3-8733-069A9563D83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27832">
            <a:off x="7653997" y="3249790"/>
            <a:ext cx="2788920" cy="319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22497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</TotalTime>
  <Words>70</Words>
  <Application>Microsoft Office PowerPoint</Application>
  <PresentationFormat>Широкоэкранный</PresentationFormat>
  <Paragraphs>10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Times New Roman</vt:lpstr>
      <vt:lpstr>Trebuchet MS</vt:lpstr>
      <vt:lpstr>Wingdings 3</vt:lpstr>
      <vt:lpstr>Аспект</vt:lpstr>
      <vt:lpstr>Муниципальное казенное дошкольное образовательное учреждение  «Центр развития ребенка-детский сад «Колокольчик» п. Витим»         Месячник психологического здоровья в подготовительной группе компенсирующей направленности «Золотая рыбка»                                      Выполнила: воспитатель 1 категории Щицко Е.И.</vt:lpstr>
      <vt:lpstr>Презентация PowerPoint</vt:lpstr>
      <vt:lpstr>Гимнастика утром, после сна. Закаливание. Дыхательная гимнастика.</vt:lpstr>
      <vt:lpstr>Ежедневные прогулки на свежем воздухе.</vt:lpstr>
      <vt:lpstr>Рисование: «Птица счастья», «Моя семья»</vt:lpstr>
      <vt:lpstr>Психологические игры, подвижные игры.</vt:lpstr>
      <vt:lpstr>Праздники. Театрализация</vt:lpstr>
      <vt:lpstr>Акция для детей: «Радуга настроения». Стенгазета: «Мое здоровье в моих руках».</vt:lpstr>
      <vt:lpstr>Работа с родителями: консультация, памятки, стенгазета. Акция: «Цвет настроения»      </vt:lpstr>
      <vt:lpstr>Спортивная семья</vt:lpstr>
      <vt:lpstr>      Мы за здоровый образ жизни!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дошкольное образовательное учреждение «Центр развития ребенка-детский сад «Колокольчик» п. Витим         Месячник психологического здоровья в подготовительной группе компенсирующей направленности «Золотая рыбка»                                      выполнила воспитатель 1 категории:Щицко Е.И.</dc:title>
  <dc:creator>shitscko.elena@gmail.com</dc:creator>
  <cp:lastModifiedBy>Отмахова ГА</cp:lastModifiedBy>
  <cp:revision>5</cp:revision>
  <dcterms:created xsi:type="dcterms:W3CDTF">2021-11-21T08:48:51Z</dcterms:created>
  <dcterms:modified xsi:type="dcterms:W3CDTF">2021-11-22T01:51:03Z</dcterms:modified>
</cp:coreProperties>
</file>