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4" d="100"/>
          <a:sy n="124" d="100"/>
        </p:scale>
        <p:origin x="-2292" y="113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24" t="12514" r="30304" b="5138"/>
          <a:stretch/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16832" y="8028384"/>
            <a:ext cx="3168352" cy="86409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Bahnschrift SemiLight Condensed" pitchFamily="34" charset="0"/>
              </a:rPr>
              <a:t>С любовью и уважением группа «Солнышко» , май 2026 год</a:t>
            </a:r>
            <a:endParaRPr lang="ru-RU" dirty="0">
              <a:solidFill>
                <a:srgbClr val="0070C0"/>
              </a:solidFill>
              <a:latin typeface="Bahnschrift SemiLight Condensed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00808" y="2987824"/>
            <a:ext cx="3672408" cy="2160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rgbClr val="0070C0"/>
                </a:solidFill>
              </a:rPr>
              <a:t>Казей Анастасии Сергеевне</a:t>
            </a:r>
            <a:endParaRPr lang="ru-RU" sz="16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8250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Office PowerPoint</Application>
  <PresentationFormat>Экран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МетодКабинет</dc:creator>
  <cp:lastModifiedBy>МетодКабинет</cp:lastModifiedBy>
  <cp:revision>1</cp:revision>
  <dcterms:created xsi:type="dcterms:W3CDTF">2026-09-16T07:56:11Z</dcterms:created>
  <dcterms:modified xsi:type="dcterms:W3CDTF">2026-09-16T08:00:37Z</dcterms:modified>
</cp:coreProperties>
</file>