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4" d="100"/>
          <a:sy n="124" d="100"/>
        </p:scale>
        <p:origin x="-2292" y="21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4" t="21598" r="43412" b="5146"/>
          <a:stretch/>
        </p:blipFill>
        <p:spPr bwMode="auto">
          <a:xfrm>
            <a:off x="0" y="12992"/>
            <a:ext cx="6858000" cy="9131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98639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МетодКабинет</dc:creator>
  <cp:lastModifiedBy>МетодКабинет</cp:lastModifiedBy>
  <cp:revision>1</cp:revision>
  <dcterms:created xsi:type="dcterms:W3CDTF">2026-09-17T05:00:51Z</dcterms:created>
  <dcterms:modified xsi:type="dcterms:W3CDTF">2026-09-17T05:02:54Z</dcterms:modified>
</cp:coreProperties>
</file>