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91" r:id="rId3"/>
    <p:sldId id="259" r:id="rId4"/>
    <p:sldId id="283" r:id="rId5"/>
    <p:sldId id="273" r:id="rId6"/>
    <p:sldId id="278" r:id="rId7"/>
    <p:sldId id="279" r:id="rId8"/>
    <p:sldId id="293" r:id="rId9"/>
    <p:sldId id="289" r:id="rId10"/>
    <p:sldId id="299" r:id="rId11"/>
    <p:sldId id="296" r:id="rId12"/>
    <p:sldId id="284" r:id="rId13"/>
    <p:sldId id="300" r:id="rId14"/>
    <p:sldId id="288" r:id="rId15"/>
    <p:sldId id="28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3467704368131"/>
          <c:y val="8.1062030976489521E-2"/>
          <c:w val="0.81492334185090542"/>
          <c:h val="0.866459760356077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2011-2012 уч.г.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D8-49A0-9427-4C6E66A7CB1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D8-49A0-9427-4C6E66A7CB1B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D8-49A0-9427-4C6E66A7CB1B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</c:v>
                </c:pt>
                <c:pt idx="1">
                  <c:v>52</c:v>
                </c:pt>
                <c:pt idx="2">
                  <c:v>44</c:v>
                </c:pt>
                <c:pt idx="3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CD8-49A0-9427-4C6E66A7CB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CD8-49A0-9427-4C6E66A7CB1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CD8-49A0-9427-4C6E66A7C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883840"/>
        <c:axId val="74885376"/>
      </c:barChart>
      <c:catAx>
        <c:axId val="7488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4885376"/>
        <c:crosses val="autoZero"/>
        <c:auto val="1"/>
        <c:lblAlgn val="ctr"/>
        <c:lblOffset val="100"/>
        <c:noMultiLvlLbl val="0"/>
      </c:catAx>
      <c:valAx>
        <c:axId val="7488537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88384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76277173725925"/>
          <c:y val="8.7104446261020624E-2"/>
          <c:w val="0.8053266914770989"/>
          <c:h val="0.850243353877799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16-4884-8487-00E3EAA4D3E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16-4884-8487-00E3EAA4D3E7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A16-4884-8487-00E3EAA4D3E7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90</c:v>
                </c:pt>
                <c:pt idx="2">
                  <c:v>83</c:v>
                </c:pt>
                <c:pt idx="3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A16-4884-8487-00E3EAA4D3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A16-4884-8487-00E3EAA4D3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A16-4884-8487-00E3EAA4D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898816"/>
        <c:axId val="139400320"/>
      </c:barChart>
      <c:catAx>
        <c:axId val="7489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9400320"/>
        <c:crosses val="autoZero"/>
        <c:auto val="1"/>
        <c:lblAlgn val="ctr"/>
        <c:lblOffset val="100"/>
        <c:noMultiLvlLbl val="0"/>
      </c:catAx>
      <c:valAx>
        <c:axId val="13940032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89881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0.12266</cdr:x>
      <cdr:y>0.91041</cdr:y>
    </cdr:from>
    <cdr:to>
      <cdr:x>0.96455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98260" y="2736304"/>
          <a:ext cx="3419992" cy="26928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Февраль 2024г.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0.18143</cdr:x>
      <cdr:y>0.16113</cdr:y>
    </cdr:from>
    <cdr:to>
      <cdr:x>0.40422</cdr:x>
      <cdr:y>0.45343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4684" y="5040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0.13487</cdr:x>
      <cdr:y>0.91041</cdr:y>
    </cdr:from>
    <cdr:to>
      <cdr:x>0.94478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27606" y="2736304"/>
          <a:ext cx="3168352" cy="26928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60000"/>
            <a:lumOff val="40000"/>
          </a:schemeClr>
        </a:solidFill>
        <a:ln xmlns:a="http://schemas.openxmlformats.org/drawingml/2006/main" w="55000" cap="flat" cmpd="thickThin" algn="ctr">
          <a:solidFill>
            <a:schemeClr val="accent1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Lucida Sans Unicode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Май 2024г.</a:t>
          </a:r>
          <a:endParaRPr lang="ru-RU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F17B5-9D7F-4882-927E-A1EB8B0B7F2F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C7419-5FC1-429C-B2FD-582C1F5DB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6480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4758F5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«Центр развития ребёнка-детский сад «Колокольчик» п. Витим» </a:t>
            </a:r>
            <a:endParaRPr lang="ru-RU" b="1" i="1" dirty="0" smtClean="0">
              <a:solidFill>
                <a:srgbClr val="4758F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4758F5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i="1" dirty="0">
                <a:solidFill>
                  <a:srgbClr val="4758F5"/>
                </a:solidFill>
                <a:latin typeface="Times New Roman" pitchFamily="18" charset="0"/>
                <a:cs typeface="Times New Roman" pitchFamily="18" charset="0"/>
              </a:rPr>
              <a:t>образования «Ленский район» </a:t>
            </a:r>
            <a:r>
              <a:rPr lang="ru-RU" b="1" i="1" dirty="0" smtClean="0">
                <a:solidFill>
                  <a:srgbClr val="4758F5"/>
                </a:solidFill>
                <a:latin typeface="Times New Roman" pitchFamily="18" charset="0"/>
                <a:cs typeface="Times New Roman" pitchFamily="18" charset="0"/>
              </a:rPr>
              <a:t>РС(Я)</a:t>
            </a:r>
            <a:r>
              <a:rPr lang="ru-RU" dirty="0">
                <a:solidFill>
                  <a:srgbClr val="4758F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4758F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10" descr="C:\Documents and Settings\Марина Васильевна\Local Settings\Temp\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3728" cy="183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1486" y="2182505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речи детей в группе компенсирующей направленности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использованием конструктора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«Чудо- город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Дельфин\Desktop\Screenshot_20240924-093445_Wor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0" b="32808"/>
          <a:stretch/>
        </p:blipFill>
        <p:spPr bwMode="auto">
          <a:xfrm>
            <a:off x="539875" y="3715607"/>
            <a:ext cx="374377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927" y="4847666"/>
            <a:ext cx="66854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Автор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:Мельникова Татьяна Борисовна,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воспитатель 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2024 год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8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8" y="1191388"/>
            <a:ext cx="2307937" cy="1730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8" y="3861048"/>
            <a:ext cx="2496080" cy="187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388" y="5740366"/>
            <a:ext cx="249608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Игра «Строим службу спасения»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490" y="2806501"/>
            <a:ext cx="229283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Игра «Найди ключ»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6096" y="5463366"/>
            <a:ext cx="267252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Экскурсия по саду </a:t>
            </a:r>
          </a:p>
          <a:p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«Противопожарная защита </a:t>
            </a:r>
          </a:p>
          <a:p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в детском саду»</a:t>
            </a:r>
          </a:p>
          <a:p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2404819" cy="1805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72200" y="5732537"/>
            <a:ext cx="216597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Динамическая разминка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«Мы- спасатели»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436" y="326842"/>
            <a:ext cx="1358052" cy="102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22" y="1191388"/>
            <a:ext cx="259715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44065" y="2891360"/>
            <a:ext cx="28664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Игра «Что нужно пожарному»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172" y="3349416"/>
            <a:ext cx="1697832" cy="2262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69" y="96009"/>
            <a:ext cx="8840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занятий по  формированию основ безопасности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11" y="753815"/>
            <a:ext cx="1724993" cy="242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832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08" y="1475861"/>
            <a:ext cx="162018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38965"/>
            <a:ext cx="2694217" cy="202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7" b="14666"/>
          <a:stretch/>
        </p:blipFill>
        <p:spPr bwMode="auto">
          <a:xfrm>
            <a:off x="509135" y="1730715"/>
            <a:ext cx="2153340" cy="203407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456" y="3745358"/>
            <a:ext cx="25506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MS UI Gothic" pitchFamily="34" charset="-128"/>
              </a:rPr>
              <a:t>Игра «Строим зоопарк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MS UI Gothic" pitchFamily="34" charset="-128"/>
              </a:rPr>
              <a:t>Конструирование по схеме.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  <a:ea typeface="MS UI 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4890" y="3699192"/>
            <a:ext cx="19806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Игра «Кто что ест?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100" y="3388352"/>
            <a:ext cx="27093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Игра «Животные в вольерах»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494" y="165215"/>
            <a:ext cx="5569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«Путешествие в зоопарк»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Цель: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зоопарке,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социальном объекте ближайшего окружения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94" y="118843"/>
            <a:ext cx="1567364" cy="93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30" y="4099712"/>
            <a:ext cx="2636381" cy="197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7135" y="5186418"/>
            <a:ext cx="2890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Изготовление папки – передвижки.  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«Расскажи о животном зоопарка.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82593" y="713483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Зоопарк</a:t>
            </a:r>
          </a:p>
        </p:txBody>
      </p:sp>
    </p:spTree>
    <p:extLst>
      <p:ext uri="{BB962C8B-B14F-4D97-AF65-F5344CB8AC3E}">
        <p14:creationId xmlns:p14="http://schemas.microsoft.com/office/powerpoint/2010/main" val="486231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1538" y="231031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Дельфин\Desktop\Проект\20240925_08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73" y="3745526"/>
            <a:ext cx="3139454" cy="235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3" descr="C:\Users\Дельфин\Desktop\Проект\20240925_083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12" y="3451475"/>
            <a:ext cx="2157147" cy="161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5" y="3745525"/>
            <a:ext cx="2881033" cy="247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8095"/>
          <a:stretch/>
        </p:blipFill>
        <p:spPr bwMode="auto">
          <a:xfrm>
            <a:off x="3338912" y="1290700"/>
            <a:ext cx="2174181" cy="162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2" y="1290700"/>
            <a:ext cx="2881033" cy="216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73" y="1111216"/>
            <a:ext cx="3120345" cy="234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328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chemeClr val="accent5">
                  <a:lumMod val="50000"/>
                </a:schemeClr>
              </a:buCl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этап</a:t>
            </a:r>
          </a:p>
          <a:p>
            <a:pPr algn="ctr">
              <a:buClr>
                <a:schemeClr val="accent5">
                  <a:lumMod val="50000"/>
                </a:schemeClr>
              </a:buCl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езультативный</a:t>
            </a: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Диагностика детей, составление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диаграммы,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выводы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результативности.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фотовыставки «Наши успехи».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.(трансляция на федеральной инновационной  проектной  площадке)</a:t>
            </a: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2" b="37094"/>
          <a:stretch/>
        </p:blipFill>
        <p:spPr bwMode="auto">
          <a:xfrm>
            <a:off x="683568" y="3429000"/>
            <a:ext cx="5040560" cy="280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046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36987070"/>
              </p:ext>
            </p:extLst>
          </p:nvPr>
        </p:nvGraphicFramePr>
        <p:xfrm>
          <a:off x="323528" y="764704"/>
          <a:ext cx="381642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59415955"/>
              </p:ext>
            </p:extLst>
          </p:nvPr>
        </p:nvGraphicFramePr>
        <p:xfrm>
          <a:off x="4989667" y="664670"/>
          <a:ext cx="3623698" cy="271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3568" y="3381380"/>
            <a:ext cx="7929796" cy="14157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связной речи и речевого общения.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Развитие мелкой моторики.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Умение работать по образцу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2583" y="3395957"/>
            <a:ext cx="285752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35023" y="3717032"/>
            <a:ext cx="285752" cy="2143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35679" y="4008314"/>
            <a:ext cx="285752" cy="21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32583" y="4293096"/>
            <a:ext cx="285752" cy="2143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54156" y="203005"/>
            <a:ext cx="4550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 детей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5235" y="4230976"/>
            <a:ext cx="5808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 в быту, социуме, природе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Дельфин\Desktop\Проект\20240924_115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9" y="131792"/>
            <a:ext cx="1421008" cy="106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746" y="4941168"/>
            <a:ext cx="792961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000" dirty="0" smtClean="0">
                <a:solidFill>
                  <a:srgbClr val="FF0000"/>
                </a:solidFill>
              </a:rPr>
              <a:t>  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Конструктивная деятельность достаточно эффективный способ речевого  развития ребенка, поскольку позволяет соотносить речь с действиями и имеет широкое применение в игре. </a:t>
            </a:r>
          </a:p>
        </p:txBody>
      </p:sp>
    </p:spTree>
    <p:extLst>
      <p:ext uri="{BB962C8B-B14F-4D97-AF65-F5344CB8AC3E}">
        <p14:creationId xmlns:p14="http://schemas.microsoft.com/office/powerpoint/2010/main" val="31969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672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37" y="787974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всем творческих успехов!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:\Users\Дельфин\Desktop\Осень\Screenshot_20240921-205429_WhatsA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21309"/>
            <a:ext cx="5904656" cy="4089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146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04664"/>
            <a:ext cx="3566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2057" y="88237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познавательно- исследовательский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месяца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, воспитатель, педагоги , родители.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детей  в группе компенсирующей направленности  трудности в  речевом развитии.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045" y="2359706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речевое развитие  детей среднего возраста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речевого развития детей в процессе конструктивной деятельности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 работы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игровая, познавательная, продуктивная.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моделировать  игровые ситуации, стимулирующих развитие речи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опыта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и воображения детей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базовых навыков конструирования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объектами городской инфраструктуры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безопасности в быту,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социуме, природе.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41168"/>
            <a:ext cx="2954833" cy="170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4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18" y="207221"/>
            <a:ext cx="856544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«Строим и играем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направленный на всестороннее развитие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ФОП дошкольного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самых эффективных способов воздействия на ребенка, в котором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 проявляется принцип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играя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 исследования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подход- один из методов активации речи детей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00608" y="740393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2" y="3284984"/>
            <a:ext cx="3410535" cy="2557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147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55" y="1978568"/>
            <a:ext cx="856895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Внедрять в процесс обучения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конструктор «Чудо-город» 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коммуникативно-речевые умения, формировать культуру общения; художественное восприятие, наглядно-образное мышление.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Привлекать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и родителей в процесс обучения  и освоения базовых способов конструирования (соединение, приставление, полное наложение деталей); 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анализировать готовую постройку, усваивать последовательный ход постройки; работать по образцу.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60" y="1052734"/>
            <a:ext cx="3565464" cy="2304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  для  развития речи детей в группе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компенсирующей направленности посредством использования 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конструктора «Чудо- город».   </a:t>
            </a:r>
          </a:p>
        </p:txBody>
      </p:sp>
    </p:spTree>
    <p:extLst>
      <p:ext uri="{BB962C8B-B14F-4D97-AF65-F5344CB8AC3E}">
        <p14:creationId xmlns:p14="http://schemas.microsoft.com/office/powerpoint/2010/main" val="36595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506735"/>
            <a:ext cx="8568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практичность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дошкольного образования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 нестандартного использования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Конструктивных материалов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в группе компенсирующей направленности.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конструктора в образовательной деятельности с учетом календарно- тематического планирования.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сопровождение, интегрирующее содержание всех образовательных областей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4704"/>
            <a:ext cx="2880320" cy="2096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341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21725"/>
            <a:ext cx="604511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</a:p>
          <a:p>
            <a:pPr marL="160020" algn="ctr">
              <a:buClr>
                <a:schemeClr val="accent5">
                  <a:lumMod val="50000"/>
                </a:schemeClr>
              </a:buCl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актуальности и значимости проекта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цели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определение задач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Изучение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методической литературы по теме проекта;</a:t>
            </a: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конструктора «Чудо- город»</a:t>
            </a: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установочном вебинаре.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Диагностика детей, составление диаграммы;</a:t>
            </a:r>
          </a:p>
          <a:p>
            <a:pPr marL="44577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перспективного плана работы с детьми и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0020">
              <a:buClr>
                <a:schemeClr val="accent5">
                  <a:lumMod val="50000"/>
                </a:schemeClr>
              </a:buClr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сотрудничества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родителями и педагогами ДОУ;</a:t>
            </a: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Дельфин\Pictures\2024-09-25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0017" y="4065511"/>
            <a:ext cx="1802536" cy="2481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10" y="4258548"/>
            <a:ext cx="1866969" cy="242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t="6620" r="29673" b="4643"/>
          <a:stretch/>
        </p:blipFill>
        <p:spPr bwMode="auto">
          <a:xfrm>
            <a:off x="6732239" y="3962189"/>
            <a:ext cx="1995055" cy="268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1529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73448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РППС 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цикла занятий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тематическим   планом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консультаций, бесед с родителями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 в оснащении РППС, подготовке и проведении тематических занятий.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совместной  и самостоятельной конструктивной деятельности по замыслу, схемам .в режимных моментах и индивидуальных занятиях.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2688297" cy="201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Психолог и логопед\Desktop\Занятие 5\IMG_20240326_160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t="3720" r="6444" b="4133"/>
          <a:stretch/>
        </p:blipFill>
        <p:spPr bwMode="auto">
          <a:xfrm>
            <a:off x="534213" y="4293095"/>
            <a:ext cx="1651500" cy="231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6052" r="7327" b="5283"/>
          <a:stretch/>
        </p:blipFill>
        <p:spPr bwMode="auto">
          <a:xfrm>
            <a:off x="6876256" y="3995780"/>
            <a:ext cx="1898073" cy="257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544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7" y="1113324"/>
            <a:ext cx="4618707" cy="3464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564432" y="215062"/>
            <a:ext cx="4562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простого к сложному»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Психолог и логопед\Desktop\20240318_072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7"/>
            <a:ext cx="3351938" cy="1616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r="12693"/>
          <a:stretch/>
        </p:blipFill>
        <p:spPr bwMode="auto">
          <a:xfrm>
            <a:off x="5961986" y="1113324"/>
            <a:ext cx="2786478" cy="3464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81" y="4941167"/>
            <a:ext cx="2350555" cy="1713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8300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Дельфин\Desktop\Дома\20240925_1142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5518" r="10151" b="10778"/>
          <a:stretch/>
        </p:blipFill>
        <p:spPr bwMode="auto">
          <a:xfrm rot="5400000">
            <a:off x="2377990" y="4353034"/>
            <a:ext cx="2262408" cy="1746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Дельфин\Desktop\Дома\20240925_1142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/>
          <a:stretch/>
        </p:blipFill>
        <p:spPr bwMode="auto">
          <a:xfrm rot="5400000">
            <a:off x="2379526" y="1398252"/>
            <a:ext cx="1864667" cy="1512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20" y="764704"/>
            <a:ext cx="19208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1" y="0"/>
            <a:ext cx="916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занятий, направленный на формирование представлений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социальных объектах инфраструктуры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53" y="2027171"/>
            <a:ext cx="230425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98514"/>
            <a:ext cx="2750241" cy="206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7"/>
          <a:stretch/>
        </p:blipFill>
        <p:spPr bwMode="auto">
          <a:xfrm>
            <a:off x="548715" y="1628800"/>
            <a:ext cx="2060555" cy="228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35" y="3086669"/>
            <a:ext cx="1530878" cy="2017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C:\Users\Психолог и логопед\Desktop\Занятие 8\Конструируим магазин по схеме\IMG_20240403_1544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15" y="4265333"/>
            <a:ext cx="3102496" cy="232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478815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628</Words>
  <Application>Microsoft Office PowerPoint</Application>
  <PresentationFormat>Экран (4:3)</PresentationFormat>
  <Paragraphs>131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Борисовна</dc:creator>
  <cp:lastModifiedBy>Дельфин</cp:lastModifiedBy>
  <cp:revision>87</cp:revision>
  <dcterms:created xsi:type="dcterms:W3CDTF">2024-09-24T00:27:26Z</dcterms:created>
  <dcterms:modified xsi:type="dcterms:W3CDTF">2024-10-02T23:13:26Z</dcterms:modified>
</cp:coreProperties>
</file>