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81" r:id="rId4"/>
    <p:sldId id="277" r:id="rId5"/>
    <p:sldId id="275" r:id="rId6"/>
    <p:sldId id="278" r:id="rId7"/>
    <p:sldId id="279" r:id="rId8"/>
    <p:sldId id="286" r:id="rId9"/>
    <p:sldId id="287" r:id="rId10"/>
    <p:sldId id="273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 varScale="1">
        <p:scale>
          <a:sx n="67" d="100"/>
          <a:sy n="67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ds05.infourok.ru/uploads/ex/0e7b/0009bef2-8b817286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b="4675"/>
          <a:stretch/>
        </p:blipFill>
        <p:spPr bwMode="auto">
          <a:xfrm>
            <a:off x="460375" y="327693"/>
            <a:ext cx="8426813" cy="62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764704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 ЦРР детский сад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«Колокольчик» п. Витим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«Развитие речи детей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1 кв. категории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Березовская О.В.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6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54221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кубики».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сделано для игры «Назови одним словом».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8 кубиков с картинками, соединенными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определенной схеме, что позволяет складывать 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разных направлениях.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речевого, 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познавательного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мелкой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Администратор\Desktop\20220518_1607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t="31797" r="36121" b="14314"/>
          <a:stretch/>
        </p:blipFill>
        <p:spPr bwMode="auto">
          <a:xfrm>
            <a:off x="3851433" y="1627898"/>
            <a:ext cx="2254260" cy="24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20220518_1606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34611" r="37002" b="27002"/>
          <a:stretch/>
        </p:blipFill>
        <p:spPr bwMode="auto">
          <a:xfrm rot="10800000">
            <a:off x="5094312" y="4509119"/>
            <a:ext cx="3244646" cy="2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20220518_1607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t="50000" r="32460" b="14753"/>
          <a:stretch/>
        </p:blipFill>
        <p:spPr bwMode="auto">
          <a:xfrm rot="10800000">
            <a:off x="716161" y="4509120"/>
            <a:ext cx="3744577" cy="2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20220518_1715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2" r="54237" b="25404"/>
          <a:stretch/>
        </p:blipFill>
        <p:spPr bwMode="auto">
          <a:xfrm rot="5400000">
            <a:off x="5814442" y="890415"/>
            <a:ext cx="3789561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2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Администратор\Desktop\20220518_171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2046670" y="3284984"/>
            <a:ext cx="317340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20220518_1717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5630" b="43125"/>
          <a:stretch/>
        </p:blipFill>
        <p:spPr bwMode="auto">
          <a:xfrm>
            <a:off x="1" y="85453"/>
            <a:ext cx="2987824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20220518_171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r="22251" b="43125"/>
          <a:stretch/>
        </p:blipFill>
        <p:spPr bwMode="auto">
          <a:xfrm>
            <a:off x="6293371" y="51053"/>
            <a:ext cx="2436861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esktop\20220518_1715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444" b="50000"/>
          <a:stretch/>
        </p:blipFill>
        <p:spPr bwMode="auto">
          <a:xfrm>
            <a:off x="6012160" y="3284984"/>
            <a:ext cx="27180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85453"/>
            <a:ext cx="2664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пособия просты в изготовлении, компактны,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необычную подачу материала. Дети с удовольствием используют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3551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дошкольниками,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и развитию речевой активности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результативности коррекционной работы. Необходимо помнить, что развитие в ходе игровой деятельности речи дошкольников — попытка учить детей светло, радостно и без принуждения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«Предмет, для того  чтобы стать интересным, должен быть лишь отчасти новым, а отчасти знаком»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 неожиданное всегда выступает на фоне уже известного и знакомого. Вот почему для поддержания познавательного интереса важно развивать у дошкольников умение в знакомом видеть новое.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4365104"/>
            <a:ext cx="344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2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597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и языка должно лежать в основе всей системы образования, начиная с детского сада».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Е.И.Тихеева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cf.ppt-online.org/files/slide/q/QH2ZNawoK6LyXimjOetY0JzEfk4qFB5dRPs7VA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32405" r="58831" b="7163"/>
          <a:stretch/>
        </p:blipFill>
        <p:spPr bwMode="auto">
          <a:xfrm>
            <a:off x="755576" y="428267"/>
            <a:ext cx="2103100" cy="27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f2.ppt-online.org/files2/slide/i/iRYurQ96twjkBCoTPhycNM7OGL1dFEVIlsz3ZH/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55983" r="61443" b="17009"/>
          <a:stretch/>
        </p:blipFill>
        <p:spPr bwMode="auto">
          <a:xfrm>
            <a:off x="6238428" y="3521897"/>
            <a:ext cx="2439451" cy="25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9" y="3521897"/>
            <a:ext cx="5616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все фактические и теоретические основания утверждать, что не только интеллектуальное развитие ребенка, но и формирование его характера, эмоций, личности в целом находятся в непосредственной зависимости от речи»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0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160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3055" y="871845"/>
            <a:ext cx="74434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статистике,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речевых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у детей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имеет тенденцию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увеличению. Эти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составляют основную группу риска по школьной неуспеваемости, особенно при овладении письмом и чтением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Грамотная, четкая, чистая и ритмичная речь ребенка не является врожденной, она приобретается благодаря совместным усилиям педагогов, родителей и многих других людей, в окружении которых малыш растет и развивается.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правильное речевое развитие  - необходимое условие формирования личности. Благодаря речи ребёнок познаёт мир, накапливает знания, овладевает нормами поведения. Чистая правильная речь – одно из важнейших условий нормального психического развития человека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хорошо развитой речью легко вступают в общение с окружающими: они могут понятно выразить свои мысли и желания, задать вопросы, договориться со сверстниками о совместной игре.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родным языком является одним из самых важных приобретений ребенка в дошкольном возрасте.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2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282479" y="-17559"/>
            <a:ext cx="330296" cy="3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AutoShape 8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0.slide-share.ru/s_slide/0d1879c4b5d96c02b75cac042ec8dd5c/87fcaad1-17d3-4216-8da3-41a481fb25b1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617537"/>
            <a:ext cx="85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формирования речевой деятельности ребенка является дошкольное детство (это и детский сад, и семья ), именно в этот период закладываются основы развития речи, обогащается словарь детей, формируется звуковая культура речи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как игра - это ведущий вид деятельности детей дошкольного возраста, развитие речи с помощью игровых форм деятельности дает большой результат.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Игра – это огромное светлое окно, через которое в духовный мир ребенка вливается живительный поток представлений, понятий».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88" y="3717032"/>
            <a:ext cx="3772103" cy="237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974" y="3781889"/>
            <a:ext cx="4584109" cy="231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1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9823" y="2446457"/>
            <a:ext cx="4880449" cy="27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172" y="548681"/>
            <a:ext cx="771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всего многообразия игр для дошкольников особое место принадлежит дидактической игре, как одной из наиболее приемлемых форм воспитания и обучения.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- э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специально созданная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выполняющая определенную дидактическую задачу, скрытую от ребенка в игровой ситуации за игровыми действиями» (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К.Н.Поливанова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085184"/>
            <a:ext cx="8208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68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представляет собой многообразное, педагогическое явление: она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 игровым методом обучения детей дошкольного возраста, и формой обучения, и самостоятельной игровой деятельностью, а самое главное, средством совершенного воспитания личности ребёнка.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0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мама\Camera\20170824_153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мама\Camera\20170824_154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264841" cy="30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– прекрасное средство обучения и развития, используемое  при усвоении любого программного материала. Правильно подобранные игры и упражнения дают возможность воздействовать на все компоненты речи. Дидактические игры обогащают и закрепляют словарь, формируют грамматические категории, развивают связную речь, развивают словесное творчество.</a:t>
            </a:r>
          </a:p>
        </p:txBody>
      </p:sp>
      <p:pic>
        <p:nvPicPr>
          <p:cNvPr id="1026" name="Picture 2" descr="C:\Users\Администратор\Desktop\Березовская О.В\Березовская О.В\20180330_112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2500" r="27344" b="21458"/>
          <a:stretch/>
        </p:blipFill>
        <p:spPr bwMode="auto">
          <a:xfrm>
            <a:off x="5364088" y="3627499"/>
            <a:ext cx="2704356" cy="28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хорошо усваивают материал, когда используются наглядные пособия.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вашему вниманию некоторые дидактические пособия,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использую в своей работе с детьми.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пособие – «Коробочка с сюрпризом». Оно  состоит из нескольких шестиугольных коробочек разного размера, с разными играми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сделано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емы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икие животные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Администратор\Desktop\20220518_16030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0" y="-13636896"/>
            <a:ext cx="381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20220518_160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19292" r="41898" b="18407"/>
          <a:stretch/>
        </p:blipFill>
        <p:spPr bwMode="auto">
          <a:xfrm rot="5400000">
            <a:off x="5016865" y="2878345"/>
            <a:ext cx="3829016" cy="3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20220518_1603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0"/>
          <a:stretch/>
        </p:blipFill>
        <p:spPr bwMode="auto">
          <a:xfrm>
            <a:off x="933118" y="3196827"/>
            <a:ext cx="3563888" cy="31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5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20220518_160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23701" b="2500"/>
          <a:stretch/>
        </p:blipFill>
        <p:spPr bwMode="auto">
          <a:xfrm>
            <a:off x="395536" y="332656"/>
            <a:ext cx="3433564" cy="32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20220518_1552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33750" b="37291"/>
          <a:stretch/>
        </p:blipFill>
        <p:spPr bwMode="auto">
          <a:xfrm>
            <a:off x="4945037" y="4149080"/>
            <a:ext cx="4039796" cy="23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71703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особие можно использовать для игр: «Назови одним словом», «Кто где живет», «Кто у кого?», «Назови семью», «Один-много», «Кто что делает?», «Назови гласные в слове»,  «Назови первый звук», «Раздели слово на слоги» и некоторые другие, в зависимости от возраста детей. В последней коробочке – сюрприз для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истратор\Desktop\20220518_160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5" b="21250"/>
          <a:stretch/>
        </p:blipFill>
        <p:spPr bwMode="auto">
          <a:xfrm>
            <a:off x="4860032" y="107218"/>
            <a:ext cx="4032448" cy="38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20220518_1551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8750"/>
          <a:stretch/>
        </p:blipFill>
        <p:spPr bwMode="auto">
          <a:xfrm>
            <a:off x="4932040" y="342950"/>
            <a:ext cx="3857625" cy="61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20220518_155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7500" r="14074" b="39167"/>
          <a:stretch/>
        </p:blipFill>
        <p:spPr bwMode="auto">
          <a:xfrm>
            <a:off x="1170460" y="3385319"/>
            <a:ext cx="29146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18864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«Куб-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несколько рядов из трех картинок, которые легко трансформируются в куб.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 пособие изготовлено для игры «Третий лишний», но можно использовать  и для таких игр, как «Назови домашние   (дикие) животные», «Назови маму,  детеныша».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1185</TotalTime>
  <Words>702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74</cp:revision>
  <dcterms:created xsi:type="dcterms:W3CDTF">2022-05-09T11:37:51Z</dcterms:created>
  <dcterms:modified xsi:type="dcterms:W3CDTF">2022-05-22T12:51:52Z</dcterms:modified>
</cp:coreProperties>
</file>