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7" r:id="rId4"/>
    <p:sldId id="270" r:id="rId5"/>
    <p:sldId id="272" r:id="rId6"/>
    <p:sldId id="262" r:id="rId7"/>
    <p:sldId id="269" r:id="rId8"/>
    <p:sldId id="265" r:id="rId9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24944"/>
            <a:ext cx="8496944" cy="936104"/>
          </a:xfrm>
        </p:spPr>
        <p:txBody>
          <a:bodyPr/>
          <a:lstStyle/>
          <a:p>
            <a:pPr algn="r"/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моей мамы</a:t>
            </a:r>
            <a:b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Коробцева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Яна 6 лет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Карелина Е.О.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76">
            <a:off x="812054" y="270558"/>
            <a:ext cx="2027882" cy="165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5995" y="497624"/>
            <a:ext cx="6994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Центр развития ребенка -</a:t>
            </a:r>
          </a:p>
          <a:p>
            <a:pPr lvl="0"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«Колокольчик» п. Витим </a:t>
            </a:r>
          </a:p>
          <a:p>
            <a:pPr lvl="0"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«Ленский район» РС (Я)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2128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Витим 2023 г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10801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24744"/>
            <a:ext cx="3888432" cy="4752528"/>
          </a:xfrm>
        </p:spPr>
        <p:txBody>
          <a:bodyPr/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думаю какую  профессию мне выбрать?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мне нравится делать? Что я могу? Как я буду зарабатывать деньги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пользу я смогу принести людям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 вопросов. Чтобы на них ответить , 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исследование и побольше узнать о профессиях. А начну я изучать профессии-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мамы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олокольчик\Downloads\20230111_155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037266" cy="4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профессии «повар»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5" y="947245"/>
            <a:ext cx="2358195" cy="33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41814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06700"/>
            <a:ext cx="2593901" cy="35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39" y="4365104"/>
            <a:ext cx="3930631" cy="2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416824" cy="136815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2800" dirty="0"/>
          </a:p>
        </p:txBody>
      </p:sp>
      <p:pic>
        <p:nvPicPr>
          <p:cNvPr id="1026" name="Picture 2" descr="https://avatars.mds.yandex.net/i?id=07a67a1d714d81515a2ce5bcce970412_l-5239800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9091"/>
            <a:ext cx="3314567" cy="214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43" y="1575041"/>
            <a:ext cx="3408254" cy="227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21" y="3860758"/>
            <a:ext cx="3451986" cy="228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43" y="3993379"/>
            <a:ext cx="3372995" cy="224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68" y="1179921"/>
            <a:ext cx="3630505" cy="483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 bwMode="auto">
          <a:xfrm>
            <a:off x="1257914" y="1179921"/>
            <a:ext cx="3513713" cy="4705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8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39454"/>
            <a:ext cx="6912768" cy="397258"/>
          </a:xfrm>
        </p:spPr>
        <p:txBody>
          <a:bodyPr/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24744"/>
            <a:ext cx="7632848" cy="5256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Колокольчик\AppData\Local\Temp\Rar$DI04.017\20230112_105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689" y="656692"/>
            <a:ext cx="30723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олокольчик\Desktop\конкурс в мире чисел\IMG-20230117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81" y="2008944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олокольчик\Desktop\конкурс в мире чисел\IMG-20230117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0" y="218196"/>
            <a:ext cx="2345095" cy="312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олокольчик\Desktop\конкурс в мире чисел\IMG-20230117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9341" y="3794511"/>
            <a:ext cx="3126796" cy="23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олокольчик\Desktop\конкурс в мире чисел\IMG-20230117-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77006"/>
            <a:ext cx="2334412" cy="31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404813"/>
            <a:ext cx="8100392" cy="936625"/>
          </a:xfrm>
          <a:prstGeom prst="rect">
            <a:avLst/>
          </a:prstGeo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 r="3270" b="27797"/>
          <a:stretch/>
        </p:blipFill>
        <p:spPr bwMode="auto">
          <a:xfrm>
            <a:off x="4860032" y="1098103"/>
            <a:ext cx="3312368" cy="5153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98103"/>
            <a:ext cx="3431502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31224" cy="940966"/>
          </a:xfrm>
        </p:spPr>
        <p:txBody>
          <a:bodyPr/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492896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6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103</Words>
  <Application>Microsoft Office PowerPoint</Application>
  <PresentationFormat>Экран (4:3)</PresentationFormat>
  <Paragraphs>14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Профессия моей мамы  Автор: Коробцева Яна 6 лет Руководитель: Карелина Е.О.  воспитатель первой  квалификационной категории </vt:lpstr>
      <vt:lpstr>Введение</vt:lpstr>
      <vt:lpstr>История возникновения профессии «повар»</vt:lpstr>
      <vt:lpstr>  </vt:lpstr>
      <vt:lpstr>Презентация PowerPoint</vt:lpstr>
      <vt:lpstr>Презентация PowerPoint</vt:lpstr>
      <vt:lpstr>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Нежный</dc:title>
  <dc:creator>Фокина Лидия Петровна</dc:creator>
  <cp:keywords>Шаблон презентации</cp:keywords>
  <cp:lastModifiedBy>Колокольчик</cp:lastModifiedBy>
  <cp:revision>73</cp:revision>
  <cp:lastPrinted>2023-01-17T05:55:46Z</cp:lastPrinted>
  <dcterms:created xsi:type="dcterms:W3CDTF">2017-02-23T13:11:39Z</dcterms:created>
  <dcterms:modified xsi:type="dcterms:W3CDTF">2023-01-27T00:46:45Z</dcterms:modified>
</cp:coreProperties>
</file>