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1" r:id="rId6"/>
    <p:sldId id="263" r:id="rId7"/>
    <p:sldId id="264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18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Изучаем диких животных в детском саду ЮНЭК | ЮНЭК - Школа для все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Изучаем диких животных в детском саду ЮНЭК | ЮНЭК - Школа для всех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Изучаем диких животных в детском саду ЮНЭК | ЮНЭК - Школа для всех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Изучаем диких животных в детском саду ЮНЭК | ЮНЭК - Школа для всех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463"/>
            <a:ext cx="9144000" cy="78885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168" y="1052736"/>
            <a:ext cx="3098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Загадки о диких</a:t>
            </a:r>
          </a:p>
          <a:p>
            <a:r>
              <a:rPr lang="ru-RU" sz="3200" b="1" dirty="0" smtClean="0"/>
              <a:t> животных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6528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1760" y="1988840"/>
            <a:ext cx="5562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Молодцы!</a:t>
            </a:r>
          </a:p>
          <a:p>
            <a:r>
              <a:rPr lang="ru-RU" dirty="0" smtClean="0"/>
              <a:t>Выберите загадку, которая вам понравилась </a:t>
            </a:r>
          </a:p>
          <a:p>
            <a:r>
              <a:rPr lang="ru-RU" dirty="0" smtClean="0"/>
              <a:t>больше всего и запомните до новых встреч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89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4048" y="2204864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Рыжий маленький зверёк По деревьям прыг да скок. Он живёт не на земле, А на дереве в дупле. </a:t>
            </a:r>
            <a:endParaRPr lang="ru-RU" dirty="0"/>
          </a:p>
        </p:txBody>
      </p:sp>
      <p:pic>
        <p:nvPicPr>
          <p:cNvPr id="4" name="Рисунок 3" descr="Дикие животные шаржа для детей Маленькая милая белка Иллюстрация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6"/>
          <a:stretch/>
        </p:blipFill>
        <p:spPr bwMode="auto">
          <a:xfrm>
            <a:off x="1691681" y="1556792"/>
            <a:ext cx="3168352" cy="3528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52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4048" y="1988840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Дружбу водит лишь с лисой,</a:t>
            </a:r>
          </a:p>
          <a:p>
            <a:r>
              <a:rPr lang="ru-RU" dirty="0"/>
              <a:t> Этот зверь сердитый, злой. </a:t>
            </a:r>
          </a:p>
          <a:p>
            <a:r>
              <a:rPr lang="ru-RU" dirty="0"/>
              <a:t>Он зубами щёлк да щёлк, </a:t>
            </a:r>
          </a:p>
          <a:p>
            <a:r>
              <a:rPr lang="ru-RU" dirty="0"/>
              <a:t>Очень страшный серый … </a:t>
            </a:r>
          </a:p>
        </p:txBody>
      </p:sp>
      <p:pic>
        <p:nvPicPr>
          <p:cNvPr id="4" name="Рисунок 3" descr="Стихи про волка для детей. Стихи про волка | Стихи про животных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7" t="6147" r="6147" b="6147"/>
          <a:stretch/>
        </p:blipFill>
        <p:spPr bwMode="auto">
          <a:xfrm>
            <a:off x="1691680" y="980728"/>
            <a:ext cx="3024336" cy="41764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6378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420888"/>
            <a:ext cx="2376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Всех боится он в лесу: </a:t>
            </a:r>
          </a:p>
          <a:p>
            <a:r>
              <a:rPr lang="ru-RU" dirty="0"/>
              <a:t>Волка, филина, лису.</a:t>
            </a:r>
          </a:p>
          <a:p>
            <a:r>
              <a:rPr lang="ru-RU" dirty="0"/>
              <a:t> Бегает от них, спасаясь,</a:t>
            </a:r>
          </a:p>
          <a:p>
            <a:r>
              <a:rPr lang="ru-RU" dirty="0"/>
              <a:t> С длинными ушами…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810" y="836712"/>
            <a:ext cx="2997526" cy="38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1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9197620" cy="69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80012" y="2276872"/>
            <a:ext cx="3348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Он, как паровоз, пыхтит.</a:t>
            </a:r>
          </a:p>
          <a:p>
            <a:r>
              <a:rPr lang="ru-RU" dirty="0"/>
              <a:t> Весь в иголочках сидит.</a:t>
            </a:r>
          </a:p>
          <a:p>
            <a:r>
              <a:rPr lang="ru-RU" dirty="0"/>
              <a:t> Ты иголочки не </a:t>
            </a:r>
            <a:r>
              <a:rPr lang="ru-RU" dirty="0" err="1"/>
              <a:t>трожь</a:t>
            </a:r>
            <a:r>
              <a:rPr lang="ru-RU" dirty="0"/>
              <a:t>, </a:t>
            </a:r>
          </a:p>
          <a:p>
            <a:r>
              <a:rPr lang="ru-RU" dirty="0"/>
              <a:t>Потому что это… </a:t>
            </a:r>
          </a:p>
        </p:txBody>
      </p:sp>
      <p:pic>
        <p:nvPicPr>
          <p:cNvPr id="4" name="Рисунок 3" descr="Дикие животные шаржа для детей Маленький милый еж Иллюстрация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628800"/>
            <a:ext cx="331236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67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828836"/>
            <a:ext cx="29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Всех зверей она хитрей,</a:t>
            </a:r>
          </a:p>
          <a:p>
            <a:r>
              <a:rPr lang="ru-RU" dirty="0"/>
              <a:t> Шубка рыжая на ней. </a:t>
            </a:r>
          </a:p>
          <a:p>
            <a:r>
              <a:rPr lang="ru-RU" dirty="0"/>
              <a:t>Пышный хвост – ее краса. </a:t>
            </a:r>
          </a:p>
          <a:p>
            <a:r>
              <a:rPr lang="ru-RU" dirty="0"/>
              <a:t>Этот зверь лесной – …. </a:t>
            </a:r>
            <a:endParaRPr lang="ru-RU" dirty="0"/>
          </a:p>
        </p:txBody>
      </p:sp>
      <p:pic>
        <p:nvPicPr>
          <p:cNvPr id="4" name="Рисунок 3" descr="Картинки по запросу лиса клипарт живность Pinterest Fuchs, Tiere и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52736"/>
            <a:ext cx="252028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8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2348880"/>
            <a:ext cx="2763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Бурый он и косолапый, </a:t>
            </a:r>
          </a:p>
          <a:p>
            <a:r>
              <a:rPr lang="ru-RU" dirty="0"/>
              <a:t>Ловит рыбу мощной лапой.</a:t>
            </a:r>
          </a:p>
          <a:p>
            <a:r>
              <a:rPr lang="ru-RU" dirty="0"/>
              <a:t> А ещё он любит мёд! </a:t>
            </a:r>
          </a:p>
          <a:p>
            <a:r>
              <a:rPr lang="ru-RU" dirty="0"/>
              <a:t>Кто сластёну назовёт? </a:t>
            </a:r>
            <a:endParaRPr lang="ru-RU" dirty="0"/>
          </a:p>
        </p:txBody>
      </p:sp>
      <p:sp>
        <p:nvSpPr>
          <p:cNvPr id="3" name="AutoShape 2" descr="Рисунки медведя карандашом для детей (38 фото) 🔥 Прикольные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Рисунки медведя карандашом для детей (38 фото) 🔥 Прикольные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Рисунки медведя карандашом для детей (38 фото) 🔥 Прикольные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66" y="980728"/>
            <a:ext cx="2987062" cy="439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1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2420888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Бьёт копытами «цок-цок», Снег летит, крупа, песок, Знают все, кому не лень, Это – северный… </a:t>
            </a:r>
          </a:p>
        </p:txBody>
      </p:sp>
      <p:pic>
        <p:nvPicPr>
          <p:cNvPr id="5" name="Рисунок 4" descr="Дикие животные шаржа для детей Олени лечения с большими рожками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54"/>
          <a:stretch/>
        </p:blipFill>
        <p:spPr bwMode="auto">
          <a:xfrm>
            <a:off x="4355976" y="908720"/>
            <a:ext cx="3553425" cy="4112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57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20" cy="68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2828836"/>
            <a:ext cx="5958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Тяжелы рога по весу,</a:t>
            </a:r>
          </a:p>
          <a:p>
            <a:r>
              <a:rPr lang="ru-RU" dirty="0"/>
              <a:t>Ходит важно он по лесу:</a:t>
            </a:r>
          </a:p>
          <a:p>
            <a:r>
              <a:rPr lang="ru-RU" dirty="0"/>
              <a:t>Он  хозяин, а не гость –</a:t>
            </a:r>
          </a:p>
          <a:p>
            <a:r>
              <a:rPr lang="ru-RU" dirty="0"/>
              <a:t>Хмурый и сердитый </a:t>
            </a:r>
          </a:p>
        </p:txBody>
      </p:sp>
      <p:pic>
        <p:nvPicPr>
          <p:cNvPr id="4" name="Рисунок 3" descr="Лось - картинки для детей (40 картинок) ⭐ Забавник | Для детей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60" y="1412776"/>
            <a:ext cx="3831044" cy="3058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28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8</cp:revision>
  <dcterms:created xsi:type="dcterms:W3CDTF">2020-06-29T09:54:50Z</dcterms:created>
  <dcterms:modified xsi:type="dcterms:W3CDTF">2020-06-29T13:37:44Z</dcterms:modified>
</cp:coreProperties>
</file>