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D76A9-76E6-4B1A-8500-012025E69BC9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61FEB-36EF-46BC-AED6-7CF976C0DE27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4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171D8-6500-422B-AFD7-424F6174FC4B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F01123-FBBE-46FF-9899-5C4CF29D7D01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D88E-0A1E-4B90-A297-381B07BBB25E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2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7542D9-D4F0-423D-9064-432CD5C8D81E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45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B282-5D05-475D-9263-82003ED0D737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0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26ED8-8544-403B-8868-E67C6E1D8FF7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9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7949-5CB5-424A-85F9-BE8202B6419E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4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14113A-BF1A-471B-BB23-DD8F28AAAC83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4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AB8BE-02EF-41B0-8307-FD27CD0236B0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5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36D100-B4DC-4195-8E0C-5AB4A87CA3FE}" type="slidenum">
              <a:rPr kumimoji="0" lang="ru-RU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4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 том, как белка 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вражкой</a:t>
            </a:r>
            <a:r>
              <a:rPr lang="ru-RU" alt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поспорили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08012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Дополнительная образовательная деятельность 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 ДОП «Якутия – Родина моя»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старшей 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760" y="566124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400" b="1" i="1" dirty="0">
                <a:ln>
                  <a:solidFill>
                    <a:srgbClr val="BB0505"/>
                  </a:solidFill>
                </a:ln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Педагог дополнительного образования высшей кв. категории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2400" b="1" i="1" dirty="0">
                <a:ln>
                  <a:solidFill>
                    <a:srgbClr val="BB0505"/>
                  </a:solidFill>
                </a:ln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МБДОУ ЦРР – д/с «Колокольчик» п. Витим </a:t>
            </a:r>
            <a:r>
              <a:rPr lang="ru-RU" sz="2400" b="1" i="1" dirty="0" err="1">
                <a:ln>
                  <a:solidFill>
                    <a:srgbClr val="BB0505"/>
                  </a:solidFill>
                </a:ln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Шкоденко</a:t>
            </a:r>
            <a:r>
              <a:rPr lang="ru-RU" sz="2400" b="1" i="1" dirty="0">
                <a:ln>
                  <a:solidFill>
                    <a:srgbClr val="BB0505"/>
                  </a:solidFill>
                </a:ln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И.Г.</a:t>
            </a:r>
          </a:p>
        </p:txBody>
      </p:sp>
    </p:spTree>
    <p:extLst>
      <p:ext uri="{BB962C8B-B14F-4D97-AF65-F5344CB8AC3E}">
        <p14:creationId xmlns:p14="http://schemas.microsoft.com/office/powerpoint/2010/main" val="5406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белый заяц в ле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6" y="332656"/>
            <a:ext cx="3781507" cy="28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медведь в лесу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7"/>
          <a:stretch/>
        </p:blipFill>
        <p:spPr bwMode="auto">
          <a:xfrm>
            <a:off x="4107020" y="1762079"/>
            <a:ext cx="48574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лиса в лес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6" y="3897052"/>
            <a:ext cx="4228142" cy="28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7411" y="140135"/>
            <a:ext cx="4896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Знаю только зайца, который зимой белую шубу одевает, а летом ее на серую меняет. Зато у нас в лесу живет огромный бурый медведь, он всю зиму спит, а летом жир набирает. Лиса в красивой рыжей шубке, хитрее зверя нет. </a:t>
            </a:r>
          </a:p>
        </p:txBody>
      </p:sp>
    </p:spTree>
    <p:extLst>
      <p:ext uri="{BB962C8B-B14F-4D97-AF65-F5344CB8AC3E}">
        <p14:creationId xmlns:p14="http://schemas.microsoft.com/office/powerpoint/2010/main" val="7279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1340768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897" y="188640"/>
            <a:ext cx="8506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- Ты когда-нибудь видела северное сияние, когда все ночное небо </a:t>
            </a:r>
            <a:r>
              <a:rPr lang="ru-RU">
                <a:latin typeface="Calibri" panose="020F0502020204030204" pitchFamily="34" charset="0"/>
              </a:rPr>
              <a:t>озаряется </a:t>
            </a:r>
            <a:r>
              <a:rPr lang="ru-RU" smtClean="0">
                <a:latin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</a:rPr>
              <a:t>переливается разноцветными всполохами? В тундре такое явление можно наблюдать часто.</a:t>
            </a:r>
          </a:p>
        </p:txBody>
      </p:sp>
    </p:spTree>
    <p:extLst>
      <p:ext uri="{BB962C8B-B14F-4D97-AF65-F5344CB8AC3E}">
        <p14:creationId xmlns:p14="http://schemas.microsoft.com/office/powerpoint/2010/main" val="24686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люди собирают грибу в ле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4981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люди собирают грибу в ле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6479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3858" y="548680"/>
            <a:ext cx="3309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-  Нет, я никогда не видела ничего подобного, зато в лесу часто двуногих вижу, ходят, грибы, ягоды собирают. Такие интересные, особенно те, которые маленького роста. Как мои маленькие бельчата шалят.</a:t>
            </a:r>
          </a:p>
        </p:txBody>
      </p:sp>
    </p:spTree>
    <p:extLst>
      <p:ext uri="{BB962C8B-B14F-4D97-AF65-F5344CB8AC3E}">
        <p14:creationId xmlns:p14="http://schemas.microsoft.com/office/powerpoint/2010/main" val="322142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рассказы об евражке для дете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7" y="1203884"/>
            <a:ext cx="4563711" cy="279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евражка в якутской тундре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/>
          <a:stretch/>
        </p:blipFill>
        <p:spPr bwMode="auto">
          <a:xfrm>
            <a:off x="4932040" y="947629"/>
            <a:ext cx="3672408" cy="299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Картинки по запросу белочка на границе леса и тунд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46402"/>
            <a:ext cx="4382438" cy="29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024" y="0"/>
            <a:ext cx="8556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Calibri" panose="020F0502020204030204" pitchFamily="34" charset="0"/>
              </a:rPr>
              <a:t>- А мы, </a:t>
            </a:r>
            <a:r>
              <a:rPr lang="ru-RU" sz="1700" dirty="0" err="1">
                <a:latin typeface="Calibri" panose="020F0502020204030204" pitchFamily="34" charset="0"/>
              </a:rPr>
              <a:t>евражки</a:t>
            </a:r>
            <a:r>
              <a:rPr lang="ru-RU" sz="1700" dirty="0">
                <a:latin typeface="Calibri" panose="020F0502020204030204" pitchFamily="34" charset="0"/>
              </a:rPr>
              <a:t>, любим свои дома рядом с двуногими строить, они добрые и всегда чем-нибудь нас угощают.</a:t>
            </a:r>
          </a:p>
          <a:p>
            <a:r>
              <a:rPr lang="ru-RU" sz="1700" dirty="0">
                <a:latin typeface="Calibri" panose="020F0502020204030204" pitchFamily="34" charset="0"/>
              </a:rPr>
              <a:t>- Надо и мне попробовать подружиться с человеком. Мне пора домой, до встречи, </a:t>
            </a:r>
            <a:r>
              <a:rPr lang="ru-RU" sz="1700" dirty="0" err="1">
                <a:latin typeface="Calibri" panose="020F0502020204030204" pitchFamily="34" charset="0"/>
              </a:rPr>
              <a:t>евражка</a:t>
            </a:r>
            <a:r>
              <a:rPr lang="ru-RU" sz="1700" dirty="0"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977" y="4744637"/>
            <a:ext cx="3277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- До свидания белочка, мы обязательно еще увидимся, и будем рассказывать друг другу о своем любимом доме…</a:t>
            </a:r>
          </a:p>
        </p:txBody>
      </p:sp>
    </p:spTree>
    <p:extLst>
      <p:ext uri="{BB962C8B-B14F-4D97-AF65-F5344CB8AC3E}">
        <p14:creationId xmlns:p14="http://schemas.microsoft.com/office/powerpoint/2010/main" val="1360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4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816453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1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Спасибо за внимание!</a:t>
            </a:r>
            <a:endParaRPr kumimoji="0" lang="ru-RU" altLang="ru-RU" sz="6000" b="1" i="1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5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животное евражка обладатель феноменального свойств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619750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5"/>
          <a:stretch>
            <a:fillRect/>
          </a:stretch>
        </p:blipFill>
        <p:spPr>
          <a:xfrm>
            <a:off x="251520" y="260648"/>
            <a:ext cx="525658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91269" y="274638"/>
            <a:ext cx="32338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- Как-то встретились на границе между лесом и тундрой два небольших зверька – белка и </a:t>
            </a:r>
            <a:r>
              <a:rPr lang="ru-RU" dirty="0" err="1">
                <a:latin typeface="Calibri" panose="020F0502020204030204" pitchFamily="34" charset="0"/>
              </a:rPr>
              <a:t>евражка</a:t>
            </a:r>
            <a:r>
              <a:rPr lang="ru-RU" dirty="0">
                <a:latin typeface="Calibri" panose="020F0502020204030204" pitchFamily="34" charset="0"/>
              </a:rPr>
              <a:t> (суслик). Познакомились, начали рассказывать друг о друге и не заметили, как начали спорить, чей дом лучше. </a:t>
            </a:r>
          </a:p>
        </p:txBody>
      </p:sp>
    </p:spTree>
    <p:extLst>
      <p:ext uri="{BB962C8B-B14F-4D97-AF65-F5344CB8AC3E}">
        <p14:creationId xmlns:p14="http://schemas.microsoft.com/office/powerpoint/2010/main" val="5815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белка на бере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8" y="1234491"/>
            <a:ext cx="77914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1544" y="80151"/>
            <a:ext cx="88609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Calibri" panose="020F0502020204030204" pitchFamily="34" charset="0"/>
              </a:rPr>
              <a:t>Белка говорит </a:t>
            </a:r>
            <a:r>
              <a:rPr lang="ru-RU" sz="1700" dirty="0" err="1">
                <a:latin typeface="Calibri" panose="020F0502020204030204" pitchFamily="34" charset="0"/>
              </a:rPr>
              <a:t>евражке</a:t>
            </a:r>
            <a:r>
              <a:rPr lang="ru-RU" sz="1700" dirty="0">
                <a:latin typeface="Calibri" panose="020F0502020204030204" pitchFamily="34" charset="0"/>
              </a:rPr>
              <a:t>: </a:t>
            </a:r>
          </a:p>
          <a:p>
            <a:r>
              <a:rPr lang="ru-RU" sz="1700" dirty="0">
                <a:latin typeface="Calibri" panose="020F0502020204030204" pitchFamily="34" charset="0"/>
              </a:rPr>
              <a:t>- Я живу в красивом лесу на высокой березе, а домик мой дупло называется, там зимой тепло и уютно. Запасов разных видимо-невидимо, и орехи, и грибы. А там, где ты живешь, есть красивый лес и высокие березы?</a:t>
            </a:r>
          </a:p>
        </p:txBody>
      </p:sp>
    </p:spTree>
    <p:extLst>
      <p:ext uri="{BB962C8B-B14F-4D97-AF65-F5344CB8AC3E}">
        <p14:creationId xmlns:p14="http://schemas.microsoft.com/office/powerpoint/2010/main" val="5225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ртинки по запросу евражка в якутской тундр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53009"/>
            <a:ext cx="5094213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карликовая береза в тундре, картинка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3421" r="4611" b="9195"/>
          <a:stretch/>
        </p:blipFill>
        <p:spPr bwMode="auto">
          <a:xfrm>
            <a:off x="107504" y="152400"/>
            <a:ext cx="5403273" cy="38931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431020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- Нет, я живу в тундре, - отвечает ей </a:t>
            </a:r>
            <a:r>
              <a:rPr lang="ru-RU" dirty="0" err="1">
                <a:latin typeface="Calibri" panose="020F0502020204030204" pitchFamily="34" charset="0"/>
              </a:rPr>
              <a:t>евражка</a:t>
            </a:r>
            <a:r>
              <a:rPr lang="ru-RU" dirty="0">
                <a:latin typeface="Calibri" panose="020F0502020204030204" pitchFamily="34" charset="0"/>
              </a:rPr>
              <a:t> - там нет леса, а березы не высокие, а карликовые. Потому что зимой в тундре лютые морозы и ледяной ветер, высокие деревья замерзли бы и погибли.</a:t>
            </a:r>
          </a:p>
        </p:txBody>
      </p:sp>
    </p:spTree>
    <p:extLst>
      <p:ext uri="{BB962C8B-B14F-4D97-AF65-F5344CB8AC3E}">
        <p14:creationId xmlns:p14="http://schemas.microsoft.com/office/powerpoint/2010/main" val="21219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летом в лес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628"/>
            <a:ext cx="4944550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ягоды в ле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56" y="3579249"/>
            <a:ext cx="45308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етом в лес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"/>
          <a:stretch/>
        </p:blipFill>
        <p:spPr bwMode="auto">
          <a:xfrm>
            <a:off x="251520" y="4005064"/>
            <a:ext cx="4040630" cy="244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9792" y="299489"/>
            <a:ext cx="3887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- Значит мой дом лучше и красивее. Много в лесу разных деревьев и кустарников. А летом такая благодать, птицы поют на разные голоса, кузнечики в траве стрекочут. К осени грибов и ягод разных полно.  Насушу на веточках белых грибов, на всю зиму мне и бельчатам хватает. Густой лес защищает наши дома от ветра.</a:t>
            </a:r>
          </a:p>
        </p:txBody>
      </p:sp>
    </p:spTree>
    <p:extLst>
      <p:ext uri="{BB962C8B-B14F-4D97-AF65-F5344CB8AC3E}">
        <p14:creationId xmlns:p14="http://schemas.microsoft.com/office/powerpoint/2010/main" val="40123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евражка в якутской тундр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0" y="187718"/>
            <a:ext cx="4932313" cy="366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камнеломки в тундре, картин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72" y="404664"/>
            <a:ext cx="3687688" cy="255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цветущая тундра, картинк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625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0353" y="3873426"/>
            <a:ext cx="39961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Хорошо, конечно, в лесу, но в тундре все-таки лучше. Мы, </a:t>
            </a:r>
            <a:r>
              <a:rPr lang="ru-RU" sz="1600" dirty="0" err="1">
                <a:latin typeface="Calibri" panose="020F0502020204030204" pitchFamily="34" charset="0"/>
              </a:rPr>
              <a:t>евражки</a:t>
            </a:r>
            <a:r>
              <a:rPr lang="ru-RU" sz="1600" dirty="0">
                <a:latin typeface="Calibri" panose="020F0502020204030204" pitchFamily="34" charset="0"/>
              </a:rPr>
              <a:t>, живем в норках, которые в земле делаем. А норки наши через множество подземных ходов сообщаются. Можно зайти в одну норку, а выйти в другую. Лето в тундре короткое, но такое красивое, потому что тундра покрывается сплошным разноцветным ковром из живых цветов. То красный ковер, то желтый, то голубой, то розовый, глаз не оторвать.</a:t>
            </a:r>
          </a:p>
        </p:txBody>
      </p:sp>
    </p:spTree>
    <p:extLst>
      <p:ext uri="{BB962C8B-B14F-4D97-AF65-F5344CB8AC3E}">
        <p14:creationId xmlns:p14="http://schemas.microsoft.com/office/powerpoint/2010/main" val="18894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брусника в тундре, картин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" y="188639"/>
            <a:ext cx="3960440" cy="238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морошка в тундре, картин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39"/>
            <a:ext cx="3327185" cy="220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голубика в тундре, картинк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92" y="2571475"/>
            <a:ext cx="5362734" cy="401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3779861"/>
            <a:ext cx="2746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И грибы тоже в тундре растут и ягоды сладкие, голубика, морошка.</a:t>
            </a:r>
          </a:p>
        </p:txBody>
      </p:sp>
    </p:spTree>
    <p:extLst>
      <p:ext uri="{BB962C8B-B14F-4D97-AF65-F5344CB8AC3E}">
        <p14:creationId xmlns:p14="http://schemas.microsoft.com/office/powerpoint/2010/main" val="7568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утки в якутской тундре, картин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116"/>
            <a:ext cx="4122340" cy="255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лебеди в тундре, картин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45" y="300116"/>
            <a:ext cx="4410644" cy="259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икие гуси в якутской тундре, картинк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212976"/>
            <a:ext cx="5292352" cy="31696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3037" y="3575535"/>
            <a:ext cx="31322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- А осенью в тундру столько птиц прилетает, каких в лесу не встретишь: утки, гуси, лебеди и много других. Гнезда строят, птенцов выводят. В тундре летом корма для всех хватает. </a:t>
            </a:r>
          </a:p>
        </p:txBody>
      </p:sp>
    </p:spTree>
    <p:extLst>
      <p:ext uri="{BB962C8B-B14F-4D97-AF65-F5344CB8AC3E}">
        <p14:creationId xmlns:p14="http://schemas.microsoft.com/office/powerpoint/2010/main" val="5692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ивые пейзажи якут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белые куропатки в тундре, картин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98335" cy="225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Картинки по запросу полярная с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6915"/>
            <a:ext cx="4770728" cy="298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песец, картинк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8900"/>
            <a:ext cx="3620697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полярный волк, картинк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97" y="3371411"/>
            <a:ext cx="4181450" cy="2666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5426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Много белых животных и птиц можно встретить: белая сова, белая куропатка, песец, полярный волк. А у вас, в лесу, есть белые животные и птицы?</a:t>
            </a:r>
          </a:p>
        </p:txBody>
      </p:sp>
    </p:spTree>
    <p:extLst>
      <p:ext uri="{BB962C8B-B14F-4D97-AF65-F5344CB8AC3E}">
        <p14:creationId xmlns:p14="http://schemas.microsoft.com/office/powerpoint/2010/main" val="15369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578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默认设计模板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Колокольчик</dc:creator>
  <cp:lastModifiedBy>МБДОУ Колокольчик</cp:lastModifiedBy>
  <cp:revision>13</cp:revision>
  <dcterms:created xsi:type="dcterms:W3CDTF">2018-01-17T23:33:19Z</dcterms:created>
  <dcterms:modified xsi:type="dcterms:W3CDTF">2018-02-09T07:08:18Z</dcterms:modified>
</cp:coreProperties>
</file>